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51"/>
  </p:notesMasterIdLst>
  <p:handoutMasterIdLst>
    <p:handoutMasterId r:id="rId52"/>
  </p:handoutMasterIdLst>
  <p:sldIdLst>
    <p:sldId id="313" r:id="rId5"/>
    <p:sldId id="307" r:id="rId6"/>
    <p:sldId id="317" r:id="rId7"/>
    <p:sldId id="314" r:id="rId8"/>
    <p:sldId id="316" r:id="rId9"/>
    <p:sldId id="393" r:id="rId10"/>
    <p:sldId id="318" r:id="rId11"/>
    <p:sldId id="360" r:id="rId12"/>
    <p:sldId id="395" r:id="rId13"/>
    <p:sldId id="319" r:id="rId14"/>
    <p:sldId id="396" r:id="rId15"/>
    <p:sldId id="397" r:id="rId16"/>
    <p:sldId id="328" r:id="rId17"/>
    <p:sldId id="327" r:id="rId18"/>
    <p:sldId id="334" r:id="rId19"/>
    <p:sldId id="335" r:id="rId20"/>
    <p:sldId id="336" r:id="rId21"/>
    <p:sldId id="329" r:id="rId22"/>
    <p:sldId id="394" r:id="rId23"/>
    <p:sldId id="386" r:id="rId24"/>
    <p:sldId id="387" r:id="rId25"/>
    <p:sldId id="339" r:id="rId26"/>
    <p:sldId id="340" r:id="rId27"/>
    <p:sldId id="341" r:id="rId28"/>
    <p:sldId id="342" r:id="rId29"/>
    <p:sldId id="343" r:id="rId30"/>
    <p:sldId id="389" r:id="rId31"/>
    <p:sldId id="344" r:id="rId32"/>
    <p:sldId id="390" r:id="rId33"/>
    <p:sldId id="345" r:id="rId34"/>
    <p:sldId id="365" r:id="rId35"/>
    <p:sldId id="391" r:id="rId36"/>
    <p:sldId id="370" r:id="rId37"/>
    <p:sldId id="355" r:id="rId38"/>
    <p:sldId id="366" r:id="rId39"/>
    <p:sldId id="398" r:id="rId40"/>
    <p:sldId id="373" r:id="rId41"/>
    <p:sldId id="376" r:id="rId42"/>
    <p:sldId id="367" r:id="rId43"/>
    <p:sldId id="368" r:id="rId44"/>
    <p:sldId id="369" r:id="rId45"/>
    <p:sldId id="399" r:id="rId46"/>
    <p:sldId id="378" r:id="rId47"/>
    <p:sldId id="381" r:id="rId48"/>
    <p:sldId id="392" r:id="rId49"/>
    <p:sldId id="291" r:id="rId50"/>
  </p:sldIdLst>
  <p:sldSz cx="9144000" cy="6858000" type="screen4x3"/>
  <p:notesSz cx="6980238" cy="9223375"/>
  <p:custDataLst>
    <p:tags r:id="rId53"/>
  </p:custDataLst>
  <p:defaultTextStyle>
    <a:defPPr>
      <a:defRPr lang="en-GB"/>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35">
          <p15:clr>
            <a:srgbClr val="A4A3A4"/>
          </p15:clr>
        </p15:guide>
        <p15:guide id="2" orient="horz" pos="607">
          <p15:clr>
            <a:srgbClr val="A4A3A4"/>
          </p15:clr>
        </p15:guide>
        <p15:guide id="3" orient="horz" pos="2325">
          <p15:clr>
            <a:srgbClr val="A4A3A4"/>
          </p15:clr>
        </p15:guide>
        <p15:guide id="4" orient="horz" pos="4146">
          <p15:clr>
            <a:srgbClr val="A4A3A4"/>
          </p15:clr>
        </p15:guide>
        <p15:guide id="5" orient="horz" pos="4033">
          <p15:clr>
            <a:srgbClr val="A4A3A4"/>
          </p15:clr>
        </p15:guide>
        <p15:guide id="6" pos="289">
          <p15:clr>
            <a:srgbClr val="A4A3A4"/>
          </p15:clr>
        </p15:guide>
        <p15:guide id="7" pos="1097">
          <p15:clr>
            <a:srgbClr val="A4A3A4"/>
          </p15:clr>
        </p15:guide>
        <p15:guide id="8" pos="5472">
          <p15:clr>
            <a:srgbClr val="A4A3A4"/>
          </p15:clr>
        </p15:guide>
        <p15:guide id="9" pos="2884">
          <p15:clr>
            <a:srgbClr val="A4A3A4"/>
          </p15:clr>
        </p15:guide>
      </p15:sldGuideLst>
    </p:ext>
    <p:ext uri="{2D200454-40CA-4A62-9FC3-DE9A4176ACB9}">
      <p15:notesGuideLst xmlns:p15="http://schemas.microsoft.com/office/powerpoint/2012/main">
        <p15:guide id="1" orient="horz" pos="2905">
          <p15:clr>
            <a:srgbClr val="A4A3A4"/>
          </p15:clr>
        </p15:guide>
        <p15:guide id="2" pos="219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ppins, Nancy" initials="TN" lastIdx="0" clrIdx="0">
    <p:extLst>
      <p:ext uri="{19B8F6BF-5375-455C-9EA6-DF929625EA0E}">
        <p15:presenceInfo xmlns:p15="http://schemas.microsoft.com/office/powerpoint/2012/main" userId="S-1-5-21-2351480424-3381865212-3165293038-657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7FD6F7"/>
    <a:srgbClr val="C6B1D4"/>
    <a:srgbClr val="95E1DA"/>
    <a:srgbClr val="CDE3A5"/>
    <a:srgbClr val="F9D889"/>
    <a:srgbClr val="46295B"/>
    <a:srgbClr val="00566B"/>
    <a:srgbClr val="416428"/>
    <a:srgbClr val="AA50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59" autoAdjust="0"/>
    <p:restoredTop sz="94434" autoAdjust="0"/>
  </p:normalViewPr>
  <p:slideViewPr>
    <p:cSldViewPr snapToGrid="0" showGuides="1">
      <p:cViewPr varScale="1">
        <p:scale>
          <a:sx n="110" d="100"/>
          <a:sy n="110" d="100"/>
        </p:scale>
        <p:origin x="1452" y="102"/>
      </p:cViewPr>
      <p:guideLst>
        <p:guide orient="horz" pos="235"/>
        <p:guide orient="horz" pos="607"/>
        <p:guide orient="horz" pos="2325"/>
        <p:guide orient="horz" pos="4146"/>
        <p:guide orient="horz" pos="4033"/>
        <p:guide pos="289"/>
        <p:guide pos="1097"/>
        <p:guide pos="5472"/>
        <p:guide pos="28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5" d="100"/>
        <a:sy n="145" d="100"/>
      </p:scale>
      <p:origin x="0" y="0"/>
    </p:cViewPr>
  </p:sorterViewPr>
  <p:notesViewPr>
    <p:cSldViewPr showGuides="1">
      <p:cViewPr varScale="1">
        <p:scale>
          <a:sx n="97" d="100"/>
          <a:sy n="97" d="100"/>
        </p:scale>
        <p:origin x="-3546" y="-102"/>
      </p:cViewPr>
      <p:guideLst>
        <p:guide orient="horz" pos="2905"/>
        <p:guide pos="219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gs" Target="tags/tag1.xml"/><Relationship Id="rId58"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3" y="1"/>
            <a:ext cx="3024443" cy="4605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GB" dirty="0"/>
          </a:p>
        </p:txBody>
      </p:sp>
      <p:sp>
        <p:nvSpPr>
          <p:cNvPr id="26627" name="Rectangle 3"/>
          <p:cNvSpPr>
            <a:spLocks noGrp="1" noChangeArrowheads="1"/>
          </p:cNvSpPr>
          <p:nvPr>
            <p:ph type="dt" sz="quarter" idx="1"/>
          </p:nvPr>
        </p:nvSpPr>
        <p:spPr bwMode="auto">
          <a:xfrm>
            <a:off x="3954163" y="1"/>
            <a:ext cx="3024443" cy="4605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dirty="0"/>
          </a:p>
        </p:txBody>
      </p:sp>
      <p:sp>
        <p:nvSpPr>
          <p:cNvPr id="26628" name="Rectangle 4"/>
          <p:cNvSpPr>
            <a:spLocks noGrp="1" noChangeArrowheads="1"/>
          </p:cNvSpPr>
          <p:nvPr>
            <p:ph type="ftr" sz="quarter" idx="2"/>
          </p:nvPr>
        </p:nvSpPr>
        <p:spPr bwMode="auto">
          <a:xfrm>
            <a:off x="3" y="8761321"/>
            <a:ext cx="3024443" cy="46057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GB" dirty="0"/>
          </a:p>
        </p:txBody>
      </p:sp>
      <p:sp>
        <p:nvSpPr>
          <p:cNvPr id="26629" name="Rectangle 5"/>
          <p:cNvSpPr>
            <a:spLocks noGrp="1" noChangeArrowheads="1"/>
          </p:cNvSpPr>
          <p:nvPr>
            <p:ph type="sldNum" sz="quarter" idx="3"/>
          </p:nvPr>
        </p:nvSpPr>
        <p:spPr bwMode="auto">
          <a:xfrm>
            <a:off x="3954163" y="8761321"/>
            <a:ext cx="3024443" cy="46057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86FF4B7-4D14-47E3-B222-F63C8A123212}" type="slidenum">
              <a:rPr lang="en-GB"/>
              <a:pPr/>
              <a:t>‹#›</a:t>
            </a:fld>
            <a:endParaRPr lang="en-GB" dirty="0"/>
          </a:p>
        </p:txBody>
      </p:sp>
    </p:spTree>
    <p:extLst>
      <p:ext uri="{BB962C8B-B14F-4D97-AF65-F5344CB8AC3E}">
        <p14:creationId xmlns:p14="http://schemas.microsoft.com/office/powerpoint/2010/main" val="34622216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 y="1"/>
            <a:ext cx="3024443" cy="4605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GB" dirty="0"/>
          </a:p>
        </p:txBody>
      </p:sp>
      <p:sp>
        <p:nvSpPr>
          <p:cNvPr id="5123" name="Rectangle 3"/>
          <p:cNvSpPr>
            <a:spLocks noGrp="1" noChangeArrowheads="1"/>
          </p:cNvSpPr>
          <p:nvPr>
            <p:ph type="dt" idx="1"/>
          </p:nvPr>
        </p:nvSpPr>
        <p:spPr bwMode="auto">
          <a:xfrm>
            <a:off x="3954163" y="1"/>
            <a:ext cx="3024443" cy="4605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dirty="0"/>
          </a:p>
        </p:txBody>
      </p:sp>
      <p:sp>
        <p:nvSpPr>
          <p:cNvPr id="5124" name="Rectangle 4"/>
          <p:cNvSpPr>
            <a:spLocks noGrp="1" noRot="1" noChangeAspect="1" noChangeArrowheads="1" noTextEdit="1"/>
          </p:cNvSpPr>
          <p:nvPr>
            <p:ph type="sldImg" idx="2"/>
          </p:nvPr>
        </p:nvSpPr>
        <p:spPr bwMode="auto">
          <a:xfrm>
            <a:off x="1184275" y="692150"/>
            <a:ext cx="4611688" cy="3459163"/>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97699" y="4381400"/>
            <a:ext cx="5584844" cy="41496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126" name="Rectangle 6"/>
          <p:cNvSpPr>
            <a:spLocks noGrp="1" noChangeArrowheads="1"/>
          </p:cNvSpPr>
          <p:nvPr>
            <p:ph type="ftr" sz="quarter" idx="4"/>
          </p:nvPr>
        </p:nvSpPr>
        <p:spPr bwMode="auto">
          <a:xfrm>
            <a:off x="3" y="8761321"/>
            <a:ext cx="3024443" cy="46057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GB" dirty="0"/>
          </a:p>
        </p:txBody>
      </p:sp>
      <p:sp>
        <p:nvSpPr>
          <p:cNvPr id="5127" name="Rectangle 7"/>
          <p:cNvSpPr>
            <a:spLocks noGrp="1" noChangeArrowheads="1"/>
          </p:cNvSpPr>
          <p:nvPr>
            <p:ph type="sldNum" sz="quarter" idx="5"/>
          </p:nvPr>
        </p:nvSpPr>
        <p:spPr bwMode="auto">
          <a:xfrm>
            <a:off x="3954163" y="8761321"/>
            <a:ext cx="3024443" cy="46057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50429FA-AEA1-4CB5-BA84-FB0F7353015F}" type="slidenum">
              <a:rPr lang="en-GB"/>
              <a:pPr/>
              <a:t>‹#›</a:t>
            </a:fld>
            <a:endParaRPr lang="en-GB" dirty="0"/>
          </a:p>
        </p:txBody>
      </p:sp>
    </p:spTree>
    <p:extLst>
      <p:ext uri="{BB962C8B-B14F-4D97-AF65-F5344CB8AC3E}">
        <p14:creationId xmlns:p14="http://schemas.microsoft.com/office/powerpoint/2010/main" val="2376891247"/>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0429FA-AEA1-4CB5-BA84-FB0F7353015F}" type="slidenum">
              <a:rPr lang="en-GB" smtClean="0"/>
              <a:pPr/>
              <a:t>2</a:t>
            </a:fld>
            <a:endParaRPr lang="en-GB" dirty="0"/>
          </a:p>
        </p:txBody>
      </p:sp>
    </p:spTree>
    <p:extLst>
      <p:ext uri="{BB962C8B-B14F-4D97-AF65-F5344CB8AC3E}">
        <p14:creationId xmlns:p14="http://schemas.microsoft.com/office/powerpoint/2010/main" val="1041530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dirty="0" smtClean="0"/>
              <a:t>Definition of criticality of tasks and  KSAOs</a:t>
            </a:r>
          </a:p>
          <a:p>
            <a:pPr lvl="3"/>
            <a:r>
              <a:rPr lang="en-US" dirty="0" smtClean="0"/>
              <a:t>Performed by 50% of incumbents</a:t>
            </a:r>
          </a:p>
          <a:p>
            <a:pPr lvl="3"/>
            <a:r>
              <a:rPr lang="en-US" dirty="0" smtClean="0"/>
              <a:t>Rated 3.5 on 5-point importance scale where 3 is moderately important</a:t>
            </a:r>
          </a:p>
          <a:p>
            <a:pPr lvl="3"/>
            <a:r>
              <a:rPr lang="en-US" dirty="0" smtClean="0"/>
              <a:t>66% rate KSAO as needed at entry</a:t>
            </a:r>
          </a:p>
          <a:p>
            <a:pPr lvl="2"/>
            <a:r>
              <a:rPr lang="en-US" dirty="0" smtClean="0"/>
              <a:t>Level of validity (excluding insignificant or negative relationships)</a:t>
            </a:r>
          </a:p>
          <a:p>
            <a:pPr lvl="3"/>
            <a:r>
              <a:rPr lang="en-US" dirty="0" smtClean="0"/>
              <a:t>A .11 validity coefficient</a:t>
            </a:r>
          </a:p>
          <a:p>
            <a:pPr lvl="2"/>
            <a:r>
              <a:rPr lang="en-US" dirty="0" smtClean="0"/>
              <a:t>Degree of linkage or number of linkages between tasks and KSAOs</a:t>
            </a:r>
          </a:p>
          <a:p>
            <a:pPr lvl="3"/>
            <a:r>
              <a:rPr lang="en-US" dirty="0" smtClean="0"/>
              <a:t>The  average linkage rating  of task to all KSAOs is 3.5 on a 5 point scale where 3 is “useful for performance”</a:t>
            </a:r>
          </a:p>
          <a:p>
            <a:pPr lvl="3"/>
            <a:r>
              <a:rPr lang="en-US" dirty="0" smtClean="0"/>
              <a:t>30% of  linkages between all tasks and a KSAO are rated “essential for performance” </a:t>
            </a:r>
          </a:p>
          <a:p>
            <a:pPr lvl="2"/>
            <a:r>
              <a:rPr lang="en-US" dirty="0" smtClean="0"/>
              <a:t>Level of agreement on cutoff score estimates</a:t>
            </a:r>
          </a:p>
          <a:p>
            <a:pPr lvl="2"/>
            <a:r>
              <a:rPr lang="en-US" dirty="0" smtClean="0"/>
              <a:t>The number of SMEs used</a:t>
            </a:r>
          </a:p>
          <a:p>
            <a:pPr lvl="2"/>
            <a:r>
              <a:rPr lang="en-US" dirty="0" smtClean="0"/>
              <a:t>The percent of tasks represented in a simulation/work sample validated using a content-oriented strategy</a:t>
            </a:r>
          </a:p>
          <a:p>
            <a:pPr lvl="2"/>
            <a:r>
              <a:rPr lang="en-US" dirty="0" smtClean="0"/>
              <a:t>The degree of overlap in tasks and KSAOs between two jobs</a:t>
            </a:r>
          </a:p>
          <a:p>
            <a:endParaRPr lang="en-US" dirty="0"/>
          </a:p>
        </p:txBody>
      </p:sp>
      <p:sp>
        <p:nvSpPr>
          <p:cNvPr id="4" name="Slide Number Placeholder 3"/>
          <p:cNvSpPr>
            <a:spLocks noGrp="1"/>
          </p:cNvSpPr>
          <p:nvPr>
            <p:ph type="sldNum" sz="quarter" idx="10"/>
          </p:nvPr>
        </p:nvSpPr>
        <p:spPr/>
        <p:txBody>
          <a:bodyPr/>
          <a:lstStyle/>
          <a:p>
            <a:fld id="{750429FA-AEA1-4CB5-BA84-FB0F7353015F}" type="slidenum">
              <a:rPr lang="en-GB" smtClean="0"/>
              <a:pPr/>
              <a:t>11</a:t>
            </a:fld>
            <a:endParaRPr lang="en-GB" dirty="0"/>
          </a:p>
        </p:txBody>
      </p:sp>
    </p:spTree>
    <p:extLst>
      <p:ext uri="{BB962C8B-B14F-4D97-AF65-F5344CB8AC3E}">
        <p14:creationId xmlns:p14="http://schemas.microsoft.com/office/powerpoint/2010/main" val="1256386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0429FA-AEA1-4CB5-BA84-FB0F7353015F}" type="slidenum">
              <a:rPr lang="en-GB" smtClean="0"/>
              <a:pPr/>
              <a:t>35</a:t>
            </a:fld>
            <a:endParaRPr lang="en-GB" dirty="0"/>
          </a:p>
        </p:txBody>
      </p:sp>
    </p:spTree>
    <p:extLst>
      <p:ext uri="{BB962C8B-B14F-4D97-AF65-F5344CB8AC3E}">
        <p14:creationId xmlns:p14="http://schemas.microsoft.com/office/powerpoint/2010/main" val="801229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0429FA-AEA1-4CB5-BA84-FB0F7353015F}" type="slidenum">
              <a:rPr lang="en-GB" smtClean="0"/>
              <a:pPr/>
              <a:t>36</a:t>
            </a:fld>
            <a:endParaRPr lang="en-GB" dirty="0"/>
          </a:p>
        </p:txBody>
      </p:sp>
    </p:spTree>
    <p:extLst>
      <p:ext uri="{BB962C8B-B14F-4D97-AF65-F5344CB8AC3E}">
        <p14:creationId xmlns:p14="http://schemas.microsoft.com/office/powerpoint/2010/main" val="2505733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4183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asic Text">
    <p:spTree>
      <p:nvGrpSpPr>
        <p:cNvPr id="1" name=""/>
        <p:cNvGrpSpPr/>
        <p:nvPr/>
      </p:nvGrpSpPr>
      <p:grpSpPr>
        <a:xfrm>
          <a:off x="0" y="0"/>
          <a:ext cx="0" cy="0"/>
          <a:chOff x="0" y="0"/>
          <a:chExt cx="0" cy="0"/>
        </a:xfrm>
      </p:grpSpPr>
      <p:sp>
        <p:nvSpPr>
          <p:cNvPr id="9" name="Rectangle 3"/>
          <p:cNvSpPr>
            <a:spLocks noGrp="1" noChangeArrowheads="1"/>
          </p:cNvSpPr>
          <p:nvPr>
            <p:ph idx="1" hasCustomPrompt="1"/>
          </p:nvPr>
        </p:nvSpPr>
        <p:spPr bwMode="auto">
          <a:xfrm>
            <a:off x="457200" y="1355634"/>
            <a:ext cx="8228011" cy="4561753"/>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lvl1pPr marL="0" indent="0">
              <a:buNone/>
              <a:defRPr/>
            </a:lvl1pPr>
          </a:lstStyle>
          <a:p>
            <a:pPr lvl="0"/>
            <a:r>
              <a:rPr lang="en-US" dirty="0" smtClean="0"/>
              <a:t>Click to enter text</a:t>
            </a:r>
          </a:p>
        </p:txBody>
      </p:sp>
      <p:sp>
        <p:nvSpPr>
          <p:cNvPr id="5" name="Title 1"/>
          <p:cNvSpPr>
            <a:spLocks noGrp="1"/>
          </p:cNvSpPr>
          <p:nvPr>
            <p:ph type="title" hasCustomPrompt="1"/>
          </p:nvPr>
        </p:nvSpPr>
        <p:spPr>
          <a:xfrm>
            <a:off x="457200" y="361949"/>
            <a:ext cx="8228012" cy="593869"/>
          </a:xfrm>
          <a:prstGeom prst="rect">
            <a:avLst/>
          </a:prstGeom>
        </p:spPr>
        <p:txBody>
          <a:bodyPr lIns="0" anchor="b" anchorCtr="0"/>
          <a:lstStyle>
            <a:lvl1pPr>
              <a:defRPr sz="2400">
                <a:solidFill>
                  <a:srgbClr val="0A3F6B"/>
                </a:solidFill>
                <a:latin typeface="Arial" panose="020B0604020202020204" pitchFamily="34" charset="0"/>
                <a:cs typeface="Arial" panose="020B0604020202020204" pitchFamily="34" charset="0"/>
              </a:defRPr>
            </a:lvl1pPr>
          </a:lstStyle>
          <a:p>
            <a:r>
              <a:rPr lang="en-US" dirty="0" smtClean="0"/>
              <a:t>Click to Enter Slide Title </a:t>
            </a:r>
            <a:endParaRPr lang="en-US" dirty="0"/>
          </a:p>
        </p:txBody>
      </p:sp>
      <p:cxnSp>
        <p:nvCxnSpPr>
          <p:cNvPr id="17" name="Straight Connector 16"/>
          <p:cNvCxnSpPr/>
          <p:nvPr userDrawn="1"/>
        </p:nvCxnSpPr>
        <p:spPr>
          <a:xfrm>
            <a:off x="452292" y="1024534"/>
            <a:ext cx="8234508" cy="0"/>
          </a:xfrm>
          <a:prstGeom prst="line">
            <a:avLst/>
          </a:prstGeom>
          <a:ln w="130175" cmpd="sng">
            <a:solidFill>
              <a:schemeClr val="accent6"/>
            </a:solidFill>
          </a:ln>
        </p:spPr>
        <p:style>
          <a:lnRef idx="1">
            <a:schemeClr val="dk1"/>
          </a:lnRef>
          <a:fillRef idx="0">
            <a:schemeClr val="dk1"/>
          </a:fillRef>
          <a:effectRef idx="0">
            <a:schemeClr val="dk1"/>
          </a:effectRef>
          <a:fontRef idx="minor">
            <a:schemeClr val="tx1"/>
          </a:fontRef>
        </p:style>
      </p:cxnSp>
      <p:sp>
        <p:nvSpPr>
          <p:cNvPr id="18" name="Footer Placeholder 4"/>
          <p:cNvSpPr txBox="1">
            <a:spLocks/>
          </p:cNvSpPr>
          <p:nvPr userDrawn="1"/>
        </p:nvSpPr>
        <p:spPr bwMode="auto">
          <a:xfrm>
            <a:off x="4401150" y="6432160"/>
            <a:ext cx="355600" cy="13976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ts val="900"/>
              </a:lnSpc>
              <a:spcBef>
                <a:spcPct val="0"/>
              </a:spcBef>
              <a:spcAft>
                <a:spcPct val="0"/>
              </a:spcAft>
              <a:buClrTx/>
              <a:buSzTx/>
              <a:buFontTx/>
              <a:buNone/>
              <a:tabLst/>
              <a:defRPr/>
            </a:pPr>
            <a:fld id="{B482A681-4B47-2142-BE3B-540FB37443A1}" type="slidenum">
              <a:rPr kumimoji="0" lang="en-GB" sz="1000" b="0" i="0" u="none" strike="noStrike" kern="0" cap="none" spc="0" normalizeH="0" baseline="0" noProof="0" smtClean="0">
                <a:ln>
                  <a:noFill/>
                </a:ln>
                <a:solidFill>
                  <a:srgbClr val="7F7F7F"/>
                </a:solidFill>
                <a:effectLst/>
                <a:uLnTx/>
                <a:uFillTx/>
                <a:latin typeface="Arial"/>
                <a:ea typeface="+mn-ea"/>
                <a:cs typeface="Arial"/>
              </a:rPr>
              <a:pPr marL="0" marR="0" lvl="0" indent="0" algn="ctr" defTabSz="914400" rtl="0" eaLnBrk="1" fontAlgn="base" latinLnBrk="0" hangingPunct="1">
                <a:lnSpc>
                  <a:spcPts val="900"/>
                </a:lnSpc>
                <a:spcBef>
                  <a:spcPct val="0"/>
                </a:spcBef>
                <a:spcAft>
                  <a:spcPct val="0"/>
                </a:spcAft>
                <a:buClrTx/>
                <a:buSzTx/>
                <a:buFontTx/>
                <a:buNone/>
                <a:tabLst/>
                <a:defRPr/>
              </a:pPr>
              <a:t>‹#›</a:t>
            </a:fld>
            <a:endParaRPr kumimoji="0" lang="en-US" sz="800" b="0" i="0" u="none" strike="noStrike" kern="1200" cap="none" spc="0" normalizeH="0" baseline="0" noProof="0" dirty="0" smtClean="0">
              <a:ln>
                <a:noFill/>
              </a:ln>
              <a:solidFill>
                <a:srgbClr val="7F7F7F"/>
              </a:solidFill>
              <a:effectLst/>
              <a:uLnTx/>
              <a:uFillTx/>
              <a:latin typeface="Arial"/>
              <a:ea typeface="+mn-ea"/>
              <a:cs typeface="Aria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asic Text_Sidebar">
    <p:spTree>
      <p:nvGrpSpPr>
        <p:cNvPr id="1" name=""/>
        <p:cNvGrpSpPr/>
        <p:nvPr/>
      </p:nvGrpSpPr>
      <p:grpSpPr>
        <a:xfrm>
          <a:off x="0" y="0"/>
          <a:ext cx="0" cy="0"/>
          <a:chOff x="0" y="0"/>
          <a:chExt cx="0" cy="0"/>
        </a:xfrm>
      </p:grpSpPr>
      <p:sp>
        <p:nvSpPr>
          <p:cNvPr id="5" name="Line 10"/>
          <p:cNvSpPr>
            <a:spLocks noChangeShapeType="1"/>
          </p:cNvSpPr>
          <p:nvPr userDrawn="1"/>
        </p:nvSpPr>
        <p:spPr bwMode="auto">
          <a:xfrm>
            <a:off x="2475802" y="1371601"/>
            <a:ext cx="0" cy="4800599"/>
          </a:xfrm>
          <a:prstGeom prst="line">
            <a:avLst/>
          </a:prstGeom>
          <a:noFill/>
          <a:ln w="6350">
            <a:solidFill>
              <a:schemeClr val="tx1"/>
            </a:solidFill>
            <a:round/>
            <a:headEnd/>
            <a:tailEnd/>
          </a:ln>
          <a:effectLst/>
        </p:spPr>
        <p:txBody>
          <a:bodyPr lIns="101882" tIns="50941" rIns="101882" bIns="50941"/>
          <a:lstStyle/>
          <a:p>
            <a:pPr>
              <a:lnSpc>
                <a:spcPts val="1671"/>
              </a:lnSpc>
              <a:defRPr/>
            </a:pPr>
            <a:endParaRPr lang="en-US" sz="1100" dirty="0">
              <a:effectLst>
                <a:outerShdw blurRad="38100" dist="38100" dir="2700000" algn="tl">
                  <a:srgbClr val="000000">
                    <a:alpha val="43137"/>
                  </a:srgbClr>
                </a:outerShdw>
              </a:effectLst>
              <a:latin typeface="Arial" pitchFamily="57" charset="0"/>
              <a:ea typeface="ＭＳ Ｐゴシック" pitchFamily="57" charset="-128"/>
              <a:cs typeface="ＭＳ Ｐゴシック" pitchFamily="57" charset="-128"/>
            </a:endParaRPr>
          </a:p>
        </p:txBody>
      </p:sp>
      <p:sp>
        <p:nvSpPr>
          <p:cNvPr id="9" name="Text Placeholder 2"/>
          <p:cNvSpPr>
            <a:spLocks noGrp="1"/>
          </p:cNvSpPr>
          <p:nvPr>
            <p:ph type="body" idx="13" hasCustomPrompt="1"/>
          </p:nvPr>
        </p:nvSpPr>
        <p:spPr>
          <a:xfrm>
            <a:off x="454451" y="1355634"/>
            <a:ext cx="1751719" cy="1503680"/>
          </a:xfrm>
          <a:prstGeom prst="rect">
            <a:avLst/>
          </a:prstGeom>
        </p:spPr>
        <p:txBody>
          <a:bodyPr lIns="0" tIns="0" rIns="0" anchor="t">
            <a:noAutofit/>
          </a:bodyPr>
          <a:lstStyle>
            <a:lvl1pPr marL="0" marR="0" indent="0" algn="l" defTabSz="1018824" rtl="0" eaLnBrk="1" fontAlgn="auto" latinLnBrk="0" hangingPunct="1">
              <a:lnSpc>
                <a:spcPct val="100000"/>
              </a:lnSpc>
              <a:spcBef>
                <a:spcPct val="20000"/>
              </a:spcBef>
              <a:spcAft>
                <a:spcPts val="0"/>
              </a:spcAft>
              <a:buClrTx/>
              <a:buSzTx/>
              <a:buFont typeface="Arial" pitchFamily="34" charset="0"/>
              <a:buNone/>
              <a:tabLst/>
              <a:defRPr sz="1600" b="1">
                <a:solidFill>
                  <a:schemeClr val="tx1"/>
                </a:solidFill>
                <a:latin typeface="Arial" pitchFamily="34" charset="0"/>
                <a:cs typeface="Arial" pitchFamily="34" charset="0"/>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marL="0" marR="0" lvl="0" indent="0" algn="l" defTabSz="1018824" rtl="0" eaLnBrk="1" fontAlgn="auto" latinLnBrk="0" hangingPunct="1">
              <a:lnSpc>
                <a:spcPct val="100000"/>
              </a:lnSpc>
              <a:spcBef>
                <a:spcPct val="20000"/>
              </a:spcBef>
              <a:spcAft>
                <a:spcPts val="0"/>
              </a:spcAft>
              <a:buClrTx/>
              <a:buSzTx/>
              <a:buFont typeface="Arial" pitchFamily="34" charset="0"/>
              <a:buNone/>
              <a:tabLst/>
              <a:defRPr/>
            </a:pPr>
            <a:r>
              <a:rPr lang="en-US" dirty="0" smtClean="0"/>
              <a:t>Click to add main point in full sentence format;  limit to no more than six lines [Arial 16].</a:t>
            </a:r>
          </a:p>
        </p:txBody>
      </p:sp>
      <p:sp>
        <p:nvSpPr>
          <p:cNvPr id="10" name="Rectangle 3"/>
          <p:cNvSpPr>
            <a:spLocks noGrp="1" noChangeArrowheads="1"/>
          </p:cNvSpPr>
          <p:nvPr>
            <p:ph idx="14" hasCustomPrompt="1"/>
          </p:nvPr>
        </p:nvSpPr>
        <p:spPr bwMode="auto">
          <a:xfrm>
            <a:off x="2727960" y="1355634"/>
            <a:ext cx="5957251" cy="4816566"/>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lvl1pPr marL="0" indent="0">
              <a:buNone/>
              <a:defRPr/>
            </a:lvl1pPr>
            <a:lvl2pPr marL="209550" indent="0">
              <a:buNone/>
              <a:defRPr/>
            </a:lvl2pPr>
            <a:lvl3pPr marL="400050" indent="0">
              <a:buNone/>
              <a:defRPr/>
            </a:lvl3pPr>
            <a:lvl4pPr marL="595313" indent="0">
              <a:buNone/>
              <a:defRPr/>
            </a:lvl4pPr>
            <a:lvl5pPr marL="790575" indent="0">
              <a:buNone/>
              <a:defRPr/>
            </a:lvl5pPr>
          </a:lstStyle>
          <a:p>
            <a:pPr lvl="0"/>
            <a:r>
              <a:rPr lang="en-US" dirty="0" smtClean="0"/>
              <a:t>Click to enter text</a:t>
            </a:r>
          </a:p>
        </p:txBody>
      </p:sp>
      <p:sp>
        <p:nvSpPr>
          <p:cNvPr id="11" name="Title 1"/>
          <p:cNvSpPr>
            <a:spLocks noGrp="1"/>
          </p:cNvSpPr>
          <p:nvPr>
            <p:ph type="title" hasCustomPrompt="1"/>
          </p:nvPr>
        </p:nvSpPr>
        <p:spPr>
          <a:xfrm>
            <a:off x="457200" y="361949"/>
            <a:ext cx="8228012" cy="593869"/>
          </a:xfrm>
          <a:prstGeom prst="rect">
            <a:avLst/>
          </a:prstGeom>
        </p:spPr>
        <p:txBody>
          <a:bodyPr lIns="0" anchor="b" anchorCtr="0"/>
          <a:lstStyle>
            <a:lvl1pPr>
              <a:defRPr sz="2400">
                <a:solidFill>
                  <a:srgbClr val="0A3F6B"/>
                </a:solidFill>
                <a:latin typeface="Arial" panose="020B0604020202020204" pitchFamily="34" charset="0"/>
                <a:cs typeface="Arial" panose="020B0604020202020204" pitchFamily="34" charset="0"/>
              </a:defRPr>
            </a:lvl1pPr>
          </a:lstStyle>
          <a:p>
            <a:r>
              <a:rPr lang="en-US" dirty="0" smtClean="0"/>
              <a:t>Click to Enter Slide Title </a:t>
            </a:r>
            <a:endParaRPr lang="en-US" dirty="0"/>
          </a:p>
        </p:txBody>
      </p:sp>
      <p:cxnSp>
        <p:nvCxnSpPr>
          <p:cNvPr id="12" name="Straight Connector 11"/>
          <p:cNvCxnSpPr/>
          <p:nvPr userDrawn="1"/>
        </p:nvCxnSpPr>
        <p:spPr>
          <a:xfrm>
            <a:off x="452292" y="1024534"/>
            <a:ext cx="8234508" cy="0"/>
          </a:xfrm>
          <a:prstGeom prst="line">
            <a:avLst/>
          </a:prstGeom>
          <a:ln w="130175" cmpd="sng">
            <a:solidFill>
              <a:schemeClr val="accent6"/>
            </a:solidFill>
          </a:ln>
        </p:spPr>
        <p:style>
          <a:lnRef idx="1">
            <a:schemeClr val="dk1"/>
          </a:lnRef>
          <a:fillRef idx="0">
            <a:schemeClr val="dk1"/>
          </a:fillRef>
          <a:effectRef idx="0">
            <a:schemeClr val="dk1"/>
          </a:effectRef>
          <a:fontRef idx="minor">
            <a:schemeClr val="tx1"/>
          </a:fontRef>
        </p:style>
      </p:cxnSp>
      <p:sp>
        <p:nvSpPr>
          <p:cNvPr id="13" name="Footer Placeholder 4"/>
          <p:cNvSpPr txBox="1">
            <a:spLocks/>
          </p:cNvSpPr>
          <p:nvPr userDrawn="1"/>
        </p:nvSpPr>
        <p:spPr bwMode="auto">
          <a:xfrm>
            <a:off x="4401150" y="6432160"/>
            <a:ext cx="355600" cy="13976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ts val="900"/>
              </a:lnSpc>
              <a:spcBef>
                <a:spcPct val="0"/>
              </a:spcBef>
              <a:spcAft>
                <a:spcPct val="0"/>
              </a:spcAft>
              <a:buClrTx/>
              <a:buSzTx/>
              <a:buFontTx/>
              <a:buNone/>
              <a:tabLst/>
              <a:defRPr/>
            </a:pPr>
            <a:fld id="{B482A681-4B47-2142-BE3B-540FB37443A1}" type="slidenum">
              <a:rPr kumimoji="0" lang="en-GB" sz="1000" b="0" i="0" u="none" strike="noStrike" kern="0" cap="none" spc="0" normalizeH="0" baseline="0" noProof="0" smtClean="0">
                <a:ln>
                  <a:noFill/>
                </a:ln>
                <a:solidFill>
                  <a:srgbClr val="7F7F7F"/>
                </a:solidFill>
                <a:effectLst/>
                <a:uLnTx/>
                <a:uFillTx/>
                <a:latin typeface="Arial"/>
                <a:ea typeface="+mn-ea"/>
                <a:cs typeface="Arial"/>
              </a:rPr>
              <a:pPr marL="0" marR="0" lvl="0" indent="0" algn="ctr" defTabSz="914400" rtl="0" eaLnBrk="1" fontAlgn="base" latinLnBrk="0" hangingPunct="1">
                <a:lnSpc>
                  <a:spcPts val="900"/>
                </a:lnSpc>
                <a:spcBef>
                  <a:spcPct val="0"/>
                </a:spcBef>
                <a:spcAft>
                  <a:spcPct val="0"/>
                </a:spcAft>
                <a:buClrTx/>
                <a:buSzTx/>
                <a:buFontTx/>
                <a:buNone/>
                <a:tabLst/>
                <a:defRPr/>
              </a:pPr>
              <a:t>‹#›</a:t>
            </a:fld>
            <a:endParaRPr kumimoji="0" lang="en-US" sz="800" b="0" i="0" u="none" strike="noStrike" kern="1200" cap="none" spc="0" normalizeH="0" baseline="0" noProof="0" dirty="0" smtClean="0">
              <a:ln>
                <a:noFill/>
              </a:ln>
              <a:solidFill>
                <a:srgbClr val="7F7F7F"/>
              </a:solidFill>
              <a:effectLst/>
              <a:uLnTx/>
              <a:uFillTx/>
              <a:latin typeface="Arial"/>
              <a:ea typeface="+mn-ea"/>
              <a:cs typeface="Aria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Tree>
    <p:extLst>
      <p:ext uri="{BB962C8B-B14F-4D97-AF65-F5344CB8AC3E}">
        <p14:creationId xmlns:p14="http://schemas.microsoft.com/office/powerpoint/2010/main" val="212936484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asic Bullet">
    <p:spTree>
      <p:nvGrpSpPr>
        <p:cNvPr id="1" name=""/>
        <p:cNvGrpSpPr/>
        <p:nvPr/>
      </p:nvGrpSpPr>
      <p:grpSpPr>
        <a:xfrm>
          <a:off x="0" y="0"/>
          <a:ext cx="0" cy="0"/>
          <a:chOff x="0" y="0"/>
          <a:chExt cx="0" cy="0"/>
        </a:xfrm>
      </p:grpSpPr>
      <p:sp>
        <p:nvSpPr>
          <p:cNvPr id="8" name="Footer Placeholder 4"/>
          <p:cNvSpPr txBox="1">
            <a:spLocks/>
          </p:cNvSpPr>
          <p:nvPr userDrawn="1"/>
        </p:nvSpPr>
        <p:spPr bwMode="auto">
          <a:xfrm>
            <a:off x="4401150" y="6432160"/>
            <a:ext cx="355600" cy="13976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ts val="900"/>
              </a:lnSpc>
              <a:spcBef>
                <a:spcPct val="0"/>
              </a:spcBef>
              <a:spcAft>
                <a:spcPct val="0"/>
              </a:spcAft>
              <a:buClrTx/>
              <a:buSzTx/>
              <a:buFontTx/>
              <a:buNone/>
              <a:tabLst/>
              <a:defRPr/>
            </a:pPr>
            <a:fld id="{B482A681-4B47-2142-BE3B-540FB37443A1}" type="slidenum">
              <a:rPr kumimoji="0" lang="en-GB" sz="1000" b="0" i="0" u="none" strike="noStrike" kern="0" cap="none" spc="0" normalizeH="0" baseline="0" noProof="0" smtClean="0">
                <a:ln>
                  <a:noFill/>
                </a:ln>
                <a:solidFill>
                  <a:srgbClr val="7F7F7F"/>
                </a:solidFill>
                <a:effectLst/>
                <a:uLnTx/>
                <a:uFillTx/>
                <a:latin typeface="Arial"/>
                <a:ea typeface="+mn-ea"/>
                <a:cs typeface="Arial"/>
              </a:rPr>
              <a:pPr marL="0" marR="0" lvl="0" indent="0" algn="ctr" defTabSz="914400" rtl="0" eaLnBrk="1" fontAlgn="base" latinLnBrk="0" hangingPunct="1">
                <a:lnSpc>
                  <a:spcPts val="900"/>
                </a:lnSpc>
                <a:spcBef>
                  <a:spcPct val="0"/>
                </a:spcBef>
                <a:spcAft>
                  <a:spcPct val="0"/>
                </a:spcAft>
                <a:buClrTx/>
                <a:buSzTx/>
                <a:buFontTx/>
                <a:buNone/>
                <a:tabLst/>
                <a:defRPr/>
              </a:pPr>
              <a:t>‹#›</a:t>
            </a:fld>
            <a:endParaRPr kumimoji="0" lang="en-US" sz="800" b="0" i="0" u="none" strike="noStrike" kern="1200" cap="none" spc="0" normalizeH="0" baseline="0" noProof="0" dirty="0" smtClean="0">
              <a:ln>
                <a:noFill/>
              </a:ln>
              <a:solidFill>
                <a:srgbClr val="7F7F7F"/>
              </a:solidFill>
              <a:effectLst/>
              <a:uLnTx/>
              <a:uFillTx/>
              <a:latin typeface="Arial"/>
              <a:ea typeface="+mn-ea"/>
              <a:cs typeface="Arial"/>
            </a:endParaRPr>
          </a:p>
        </p:txBody>
      </p:sp>
      <p:sp>
        <p:nvSpPr>
          <p:cNvPr id="5" name="Content Placeholder 2"/>
          <p:cNvSpPr>
            <a:spLocks noGrp="1"/>
          </p:cNvSpPr>
          <p:nvPr>
            <p:ph idx="1" hasCustomPrompt="1"/>
          </p:nvPr>
        </p:nvSpPr>
        <p:spPr>
          <a:xfrm>
            <a:off x="457200" y="1355634"/>
            <a:ext cx="8217654" cy="4755307"/>
          </a:xfrm>
          <a:prstGeom prst="rect">
            <a:avLst/>
          </a:prstGeom>
        </p:spPr>
        <p:txBody>
          <a:bodyPr/>
          <a:lstStyle>
            <a:lvl1pPr>
              <a:defRPr>
                <a:solidFill>
                  <a:schemeClr val="tx1"/>
                </a:solidFill>
                <a:latin typeface="Arial"/>
                <a:cs typeface="Arial"/>
              </a:defRPr>
            </a:lvl1pPr>
            <a:lvl2pPr>
              <a:defRPr>
                <a:solidFill>
                  <a:schemeClr val="tx1"/>
                </a:solidFill>
                <a:latin typeface="Arial"/>
                <a:cs typeface="Arial"/>
              </a:defRPr>
            </a:lvl2pPr>
            <a:lvl3pPr>
              <a:defRPr>
                <a:solidFill>
                  <a:schemeClr val="tx1"/>
                </a:solidFill>
                <a:latin typeface="Arial"/>
                <a:cs typeface="Arial"/>
              </a:defRPr>
            </a:lvl3pPr>
            <a:lvl4pPr>
              <a:defRPr>
                <a:solidFill>
                  <a:schemeClr val="tx1"/>
                </a:solidFill>
                <a:latin typeface="Arial"/>
                <a:cs typeface="Arial"/>
              </a:defRPr>
            </a:lvl4pPr>
            <a:lvl5pPr>
              <a:defRPr>
                <a:solidFill>
                  <a:schemeClr val="tx1"/>
                </a:solidFill>
                <a:latin typeface="Arial"/>
                <a:cs typeface="Arial"/>
              </a:defRPr>
            </a:lvl5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itle 1"/>
          <p:cNvSpPr>
            <a:spLocks noGrp="1"/>
          </p:cNvSpPr>
          <p:nvPr>
            <p:ph type="title" hasCustomPrompt="1"/>
          </p:nvPr>
        </p:nvSpPr>
        <p:spPr>
          <a:xfrm>
            <a:off x="457200" y="361949"/>
            <a:ext cx="8228012" cy="593869"/>
          </a:xfrm>
          <a:prstGeom prst="rect">
            <a:avLst/>
          </a:prstGeom>
        </p:spPr>
        <p:txBody>
          <a:bodyPr lIns="0" anchor="b" anchorCtr="0"/>
          <a:lstStyle>
            <a:lvl1pPr>
              <a:defRPr sz="2400">
                <a:solidFill>
                  <a:srgbClr val="0A3F6B"/>
                </a:solidFill>
                <a:latin typeface="Arial" panose="020B0604020202020204" pitchFamily="34" charset="0"/>
                <a:cs typeface="Arial" panose="020B0604020202020204" pitchFamily="34" charset="0"/>
              </a:defRPr>
            </a:lvl1pPr>
          </a:lstStyle>
          <a:p>
            <a:r>
              <a:rPr lang="en-US" dirty="0" smtClean="0"/>
              <a:t>Click to Enter Slide Title </a:t>
            </a:r>
            <a:endParaRPr lang="en-US" dirty="0"/>
          </a:p>
        </p:txBody>
      </p:sp>
      <p:cxnSp>
        <p:nvCxnSpPr>
          <p:cNvPr id="9" name="Straight Connector 8"/>
          <p:cNvCxnSpPr/>
          <p:nvPr userDrawn="1"/>
        </p:nvCxnSpPr>
        <p:spPr>
          <a:xfrm>
            <a:off x="452292" y="1024534"/>
            <a:ext cx="8234508" cy="0"/>
          </a:xfrm>
          <a:prstGeom prst="line">
            <a:avLst/>
          </a:prstGeom>
          <a:ln w="130175" cmpd="sng">
            <a:solidFill>
              <a:schemeClr val="accent6"/>
            </a:solidFill>
          </a:ln>
        </p:spPr>
        <p:style>
          <a:lnRef idx="1">
            <a:schemeClr val="dk1"/>
          </a:lnRef>
          <a:fillRef idx="0">
            <a:schemeClr val="dk1"/>
          </a:fillRef>
          <a:effectRef idx="0">
            <a:schemeClr val="dk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Tree>
    <p:extLst>
      <p:ext uri="{BB962C8B-B14F-4D97-AF65-F5344CB8AC3E}">
        <p14:creationId xmlns:p14="http://schemas.microsoft.com/office/powerpoint/2010/main" val="52037662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sic Bullet_Sidebar">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2735581" y="1339185"/>
            <a:ext cx="5955982" cy="4610201"/>
          </a:xfrm>
          <a:prstGeom prst="rect">
            <a:avLst/>
          </a:prstGeom>
        </p:spPr>
        <p:txBody>
          <a:bodyPr/>
          <a:lstStyle>
            <a:lvl1pPr marL="207963" marR="0" indent="-207963" algn="l" defTabSz="914400" rtl="0" eaLnBrk="1" fontAlgn="base" latinLnBrk="0" hangingPunct="1">
              <a:lnSpc>
                <a:spcPct val="110000"/>
              </a:lnSpc>
              <a:spcBef>
                <a:spcPts val="700"/>
              </a:spcBef>
              <a:spcAft>
                <a:spcPct val="0"/>
              </a:spcAft>
              <a:buClr>
                <a:srgbClr val="4D4F53"/>
              </a:buClr>
              <a:buSzTx/>
              <a:buFont typeface="Wingdings" charset="2"/>
              <a:buChar char="§"/>
              <a:tabLst/>
              <a:defRPr lang="en-US" sz="2000" dirty="0" smtClean="0">
                <a:solidFill>
                  <a:schemeClr val="tx1"/>
                </a:solidFill>
                <a:latin typeface="Arial"/>
                <a:ea typeface="+mn-ea"/>
                <a:cs typeface="Arial"/>
              </a:defRPr>
            </a:lvl1pPr>
            <a:lvl2pPr marL="398463" marR="0" indent="-188913" algn="l" defTabSz="914400" rtl="0" eaLnBrk="1" fontAlgn="base" latinLnBrk="0" hangingPunct="1">
              <a:lnSpc>
                <a:spcPct val="110000"/>
              </a:lnSpc>
              <a:spcBef>
                <a:spcPts val="600"/>
              </a:spcBef>
              <a:spcAft>
                <a:spcPct val="0"/>
              </a:spcAft>
              <a:buClr>
                <a:srgbClr val="4D4F53"/>
              </a:buClr>
              <a:buSzTx/>
              <a:buFont typeface="Lucida Grande"/>
              <a:buChar char="−"/>
              <a:tabLst/>
              <a:defRPr>
                <a:latin typeface="Arial"/>
                <a:cs typeface="Arial"/>
              </a:defRPr>
            </a:lvl2pPr>
            <a:lvl3pPr marL="593725" marR="0" indent="-193675" algn="l" defTabSz="914400" rtl="0" eaLnBrk="1" fontAlgn="base" latinLnBrk="0" hangingPunct="1">
              <a:lnSpc>
                <a:spcPct val="110000"/>
              </a:lnSpc>
              <a:spcBef>
                <a:spcPts val="500"/>
              </a:spcBef>
              <a:spcAft>
                <a:spcPct val="0"/>
              </a:spcAft>
              <a:buClr>
                <a:srgbClr val="4D4F53"/>
              </a:buClr>
              <a:buSzTx/>
              <a:buFont typeface="Wingdings" charset="2"/>
              <a:buChar char="§"/>
              <a:tabLst/>
              <a:defRPr sz="1600">
                <a:latin typeface="Arial"/>
                <a:cs typeface="Arial"/>
              </a:defRPr>
            </a:lvl3pPr>
            <a:lvl4pPr marL="788988" marR="0" indent="-193675" algn="l" defTabSz="914400" rtl="0" eaLnBrk="1" fontAlgn="base" latinLnBrk="0" hangingPunct="1">
              <a:lnSpc>
                <a:spcPct val="110000"/>
              </a:lnSpc>
              <a:spcBef>
                <a:spcPts val="500"/>
              </a:spcBef>
              <a:spcAft>
                <a:spcPct val="0"/>
              </a:spcAft>
              <a:buClr>
                <a:srgbClr val="4D4F53"/>
              </a:buClr>
              <a:buSzTx/>
              <a:buFont typeface="Lucida Grande"/>
              <a:buChar char="−"/>
              <a:tabLst/>
              <a:defRPr sz="1400">
                <a:latin typeface="Arial"/>
                <a:cs typeface="Arial"/>
              </a:defRPr>
            </a:lvl4pPr>
            <a:lvl5pPr marL="985838" marR="0" indent="-195263" algn="l" defTabSz="914400" rtl="0" eaLnBrk="1" fontAlgn="base" latinLnBrk="0" hangingPunct="1">
              <a:lnSpc>
                <a:spcPct val="110000"/>
              </a:lnSpc>
              <a:spcBef>
                <a:spcPts val="500"/>
              </a:spcBef>
              <a:spcAft>
                <a:spcPct val="0"/>
              </a:spcAft>
              <a:buClr>
                <a:srgbClr val="4D4F53"/>
              </a:buClr>
              <a:buSzTx/>
              <a:buFont typeface="Wingdings" charset="2"/>
              <a:buChar char="§"/>
              <a:tabLst/>
              <a:defRPr sz="1400">
                <a:latin typeface="Arial"/>
                <a:cs typeface="Arial"/>
              </a:defRPr>
            </a:lvl5pPr>
          </a:lstStyle>
          <a:p>
            <a:pPr marL="207963" marR="0" lvl="0" indent="-207963" algn="l" defTabSz="914400" rtl="0" eaLnBrk="1" fontAlgn="base" latinLnBrk="0" hangingPunct="1">
              <a:lnSpc>
                <a:spcPct val="110000"/>
              </a:lnSpc>
              <a:spcBef>
                <a:spcPts val="700"/>
              </a:spcBef>
              <a:spcAft>
                <a:spcPct val="0"/>
              </a:spcAft>
              <a:buClr>
                <a:srgbClr val="4D4F53"/>
              </a:buClr>
              <a:buSzTx/>
              <a:buFont typeface="Wingdings" charset="2"/>
              <a:buChar char="§"/>
              <a:tabLst/>
              <a:defRPr/>
            </a:pPr>
            <a:r>
              <a:rPr kumimoji="0" lang="en-US" sz="2000" b="0" i="0" u="none" strike="noStrike" kern="0" cap="none" spc="0" normalizeH="0" baseline="0" noProof="0" dirty="0" smtClean="0">
                <a:ln>
                  <a:noFill/>
                </a:ln>
                <a:solidFill>
                  <a:srgbClr val="000000"/>
                </a:solidFill>
                <a:effectLst/>
                <a:uLnTx/>
                <a:uFillTx/>
                <a:latin typeface="Arial"/>
                <a:cs typeface="Arial"/>
              </a:rPr>
              <a:t>Click to enter text</a:t>
            </a:r>
          </a:p>
          <a:p>
            <a:pPr marL="398463" marR="0" lvl="1" indent="-188913" algn="l" defTabSz="914400" rtl="0" eaLnBrk="1" fontAlgn="base" latinLnBrk="0" hangingPunct="1">
              <a:lnSpc>
                <a:spcPct val="110000"/>
              </a:lnSpc>
              <a:spcBef>
                <a:spcPts val="600"/>
              </a:spcBef>
              <a:spcAft>
                <a:spcPct val="0"/>
              </a:spcAft>
              <a:buClr>
                <a:srgbClr val="4D4F53"/>
              </a:buClr>
              <a:buSzTx/>
              <a:buFont typeface="Lucida Grande"/>
              <a:buChar char="−"/>
              <a:tabLst/>
              <a:defRPr/>
            </a:pPr>
            <a:r>
              <a:rPr kumimoji="0" lang="en-US" sz="1800" b="0" i="0" u="none" strike="noStrike" kern="0" cap="none" spc="0" normalizeH="0" baseline="0" noProof="0" dirty="0" smtClean="0">
                <a:ln>
                  <a:noFill/>
                </a:ln>
                <a:solidFill>
                  <a:srgbClr val="000000"/>
                </a:solidFill>
                <a:effectLst/>
                <a:uLnTx/>
                <a:uFillTx/>
                <a:latin typeface="Arial"/>
                <a:cs typeface="Arial"/>
              </a:rPr>
              <a:t>Second level</a:t>
            </a:r>
          </a:p>
          <a:p>
            <a:pPr marL="593725" marR="0" lvl="2" indent="-193675" algn="l" defTabSz="914400" rtl="0" eaLnBrk="1" fontAlgn="base" latinLnBrk="0" hangingPunct="1">
              <a:lnSpc>
                <a:spcPct val="110000"/>
              </a:lnSpc>
              <a:spcBef>
                <a:spcPts val="500"/>
              </a:spcBef>
              <a:spcAft>
                <a:spcPct val="0"/>
              </a:spcAft>
              <a:buClr>
                <a:srgbClr val="4D4F53"/>
              </a:buClr>
              <a:buSzTx/>
              <a:buFont typeface="Wingdings" charset="2"/>
              <a:buChar char="§"/>
              <a:tabLst/>
              <a:defRPr/>
            </a:pPr>
            <a:r>
              <a:rPr kumimoji="0" lang="en-US" sz="1600" b="0" i="0" u="none" strike="noStrike" kern="0" cap="none" spc="0" normalizeH="0" baseline="0" noProof="0" dirty="0" smtClean="0">
                <a:ln>
                  <a:noFill/>
                </a:ln>
                <a:solidFill>
                  <a:srgbClr val="000000"/>
                </a:solidFill>
                <a:effectLst/>
                <a:uLnTx/>
                <a:uFillTx/>
                <a:latin typeface="Arial"/>
                <a:cs typeface="Arial"/>
              </a:rPr>
              <a:t>Third level</a:t>
            </a:r>
          </a:p>
          <a:p>
            <a:pPr marL="788988" marR="0" lvl="3" indent="-193675" algn="l" defTabSz="914400" rtl="0" eaLnBrk="1" fontAlgn="base" latinLnBrk="0" hangingPunct="1">
              <a:lnSpc>
                <a:spcPct val="110000"/>
              </a:lnSpc>
              <a:spcBef>
                <a:spcPts val="500"/>
              </a:spcBef>
              <a:spcAft>
                <a:spcPct val="0"/>
              </a:spcAft>
              <a:buClr>
                <a:srgbClr val="4D4F53"/>
              </a:buClr>
              <a:buSzTx/>
              <a:buFont typeface="Lucida Grande"/>
              <a:buChar char="−"/>
              <a:tabLst/>
              <a:defRPr/>
            </a:pPr>
            <a:r>
              <a:rPr kumimoji="0" lang="en-US" sz="1400" b="0" i="0" u="none" strike="noStrike" kern="0" cap="none" spc="0" normalizeH="0" baseline="0" noProof="0" dirty="0" smtClean="0">
                <a:ln>
                  <a:noFill/>
                </a:ln>
                <a:solidFill>
                  <a:srgbClr val="000000"/>
                </a:solidFill>
                <a:effectLst/>
                <a:uLnTx/>
                <a:uFillTx/>
                <a:latin typeface="Arial"/>
                <a:cs typeface="Arial"/>
              </a:rPr>
              <a:t>Fourth level</a:t>
            </a:r>
          </a:p>
          <a:p>
            <a:pPr marL="985838" marR="0" lvl="4" indent="-195263" algn="l" defTabSz="914400" rtl="0" eaLnBrk="1" fontAlgn="base" latinLnBrk="0" hangingPunct="1">
              <a:lnSpc>
                <a:spcPct val="110000"/>
              </a:lnSpc>
              <a:spcBef>
                <a:spcPts val="500"/>
              </a:spcBef>
              <a:spcAft>
                <a:spcPct val="0"/>
              </a:spcAft>
              <a:buClr>
                <a:srgbClr val="4D4F53"/>
              </a:buClr>
              <a:buSzTx/>
              <a:buFont typeface="Wingdings" charset="2"/>
              <a:buChar char="§"/>
              <a:tabLst/>
              <a:defRPr/>
            </a:pPr>
            <a:r>
              <a:rPr kumimoji="0" lang="en-US" sz="1400" b="0" i="0" u="none" strike="noStrike" kern="0" cap="none" spc="0" normalizeH="0" baseline="0" noProof="0" dirty="0" smtClean="0">
                <a:ln>
                  <a:noFill/>
                </a:ln>
                <a:solidFill>
                  <a:srgbClr val="000000"/>
                </a:solidFill>
                <a:effectLst/>
                <a:uLnTx/>
                <a:uFillTx/>
                <a:latin typeface="Arial"/>
                <a:cs typeface="Arial"/>
              </a:rPr>
              <a:t>Fifth level</a:t>
            </a:r>
            <a:endParaRPr kumimoji="0" lang="en-GB" sz="1400" b="0" i="0" u="none" strike="noStrike" kern="0" cap="none" spc="0" normalizeH="0" baseline="0" noProof="0" dirty="0">
              <a:ln>
                <a:noFill/>
              </a:ln>
              <a:solidFill>
                <a:srgbClr val="000000"/>
              </a:solidFill>
              <a:effectLst/>
              <a:uLnTx/>
              <a:uFillTx/>
              <a:latin typeface="Arial"/>
              <a:cs typeface="Arial"/>
            </a:endParaRPr>
          </a:p>
        </p:txBody>
      </p:sp>
      <p:sp>
        <p:nvSpPr>
          <p:cNvPr id="5" name="Line 10"/>
          <p:cNvSpPr>
            <a:spLocks noChangeShapeType="1"/>
          </p:cNvSpPr>
          <p:nvPr userDrawn="1"/>
        </p:nvSpPr>
        <p:spPr bwMode="auto">
          <a:xfrm>
            <a:off x="2475802" y="1371601"/>
            <a:ext cx="0" cy="4800599"/>
          </a:xfrm>
          <a:prstGeom prst="line">
            <a:avLst/>
          </a:prstGeom>
          <a:noFill/>
          <a:ln w="6350">
            <a:solidFill>
              <a:schemeClr val="tx1"/>
            </a:solidFill>
            <a:round/>
            <a:headEnd/>
            <a:tailEnd/>
          </a:ln>
          <a:effectLst/>
        </p:spPr>
        <p:txBody>
          <a:bodyPr lIns="101882" tIns="50941" rIns="101882" bIns="50941"/>
          <a:lstStyle/>
          <a:p>
            <a:pPr>
              <a:lnSpc>
                <a:spcPts val="1671"/>
              </a:lnSpc>
              <a:defRPr/>
            </a:pPr>
            <a:endParaRPr lang="en-US" sz="1100" dirty="0">
              <a:effectLst>
                <a:outerShdw blurRad="38100" dist="38100" dir="2700000" algn="tl">
                  <a:srgbClr val="000000">
                    <a:alpha val="43137"/>
                  </a:srgbClr>
                </a:outerShdw>
              </a:effectLst>
              <a:latin typeface="Arial" pitchFamily="57" charset="0"/>
              <a:ea typeface="ＭＳ Ｐゴシック" pitchFamily="57" charset="-128"/>
              <a:cs typeface="ＭＳ Ｐゴシック" pitchFamily="57" charset="-128"/>
            </a:endParaRPr>
          </a:p>
        </p:txBody>
      </p:sp>
      <p:sp>
        <p:nvSpPr>
          <p:cNvPr id="10" name="Text Placeholder 2"/>
          <p:cNvSpPr>
            <a:spLocks noGrp="1"/>
          </p:cNvSpPr>
          <p:nvPr>
            <p:ph type="body" idx="13" hasCustomPrompt="1"/>
          </p:nvPr>
        </p:nvSpPr>
        <p:spPr>
          <a:xfrm>
            <a:off x="454451" y="1355634"/>
            <a:ext cx="1751719" cy="1503680"/>
          </a:xfrm>
          <a:prstGeom prst="rect">
            <a:avLst/>
          </a:prstGeom>
        </p:spPr>
        <p:txBody>
          <a:bodyPr lIns="0" tIns="0" rIns="0" anchor="t">
            <a:noAutofit/>
          </a:bodyPr>
          <a:lstStyle>
            <a:lvl1pPr marL="0" marR="0" indent="0" algn="l" defTabSz="1018824" rtl="0" eaLnBrk="1" fontAlgn="auto" latinLnBrk="0" hangingPunct="1">
              <a:lnSpc>
                <a:spcPct val="100000"/>
              </a:lnSpc>
              <a:spcBef>
                <a:spcPct val="20000"/>
              </a:spcBef>
              <a:spcAft>
                <a:spcPts val="0"/>
              </a:spcAft>
              <a:buClrTx/>
              <a:buSzTx/>
              <a:buFont typeface="Arial" pitchFamily="34" charset="0"/>
              <a:buNone/>
              <a:tabLst/>
              <a:defRPr sz="1600" b="1">
                <a:solidFill>
                  <a:schemeClr val="tx1"/>
                </a:solidFill>
                <a:latin typeface="Arial" pitchFamily="34" charset="0"/>
                <a:cs typeface="Arial" pitchFamily="34" charset="0"/>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marL="0" marR="0" lvl="0" indent="0" algn="l" defTabSz="1018824" rtl="0" eaLnBrk="1" fontAlgn="auto" latinLnBrk="0" hangingPunct="1">
              <a:lnSpc>
                <a:spcPct val="100000"/>
              </a:lnSpc>
              <a:spcBef>
                <a:spcPct val="20000"/>
              </a:spcBef>
              <a:spcAft>
                <a:spcPts val="0"/>
              </a:spcAft>
              <a:buClrTx/>
              <a:buSzTx/>
              <a:buFont typeface="Arial" pitchFamily="34" charset="0"/>
              <a:buNone/>
              <a:tabLst/>
              <a:defRPr/>
            </a:pPr>
            <a:r>
              <a:rPr lang="en-US" dirty="0" smtClean="0"/>
              <a:t>Click to add main point in full sentence format;  limit to no more than six lines [Arial 16].</a:t>
            </a:r>
          </a:p>
        </p:txBody>
      </p:sp>
      <p:sp>
        <p:nvSpPr>
          <p:cNvPr id="9" name="Title 1"/>
          <p:cNvSpPr>
            <a:spLocks noGrp="1"/>
          </p:cNvSpPr>
          <p:nvPr>
            <p:ph type="title" hasCustomPrompt="1"/>
          </p:nvPr>
        </p:nvSpPr>
        <p:spPr>
          <a:xfrm>
            <a:off x="457200" y="361949"/>
            <a:ext cx="8228012" cy="593869"/>
          </a:xfrm>
          <a:prstGeom prst="rect">
            <a:avLst/>
          </a:prstGeom>
        </p:spPr>
        <p:txBody>
          <a:bodyPr lIns="0" anchor="b" anchorCtr="0"/>
          <a:lstStyle>
            <a:lvl1pPr>
              <a:defRPr sz="2400">
                <a:solidFill>
                  <a:srgbClr val="0A3F6B"/>
                </a:solidFill>
                <a:latin typeface="Arial" panose="020B0604020202020204" pitchFamily="34" charset="0"/>
                <a:cs typeface="Arial" panose="020B0604020202020204" pitchFamily="34" charset="0"/>
              </a:defRPr>
            </a:lvl1pPr>
          </a:lstStyle>
          <a:p>
            <a:r>
              <a:rPr lang="en-US" dirty="0" smtClean="0"/>
              <a:t>Click to Enter Slide Title </a:t>
            </a:r>
            <a:endParaRPr lang="en-US" dirty="0"/>
          </a:p>
        </p:txBody>
      </p:sp>
      <p:cxnSp>
        <p:nvCxnSpPr>
          <p:cNvPr id="11" name="Straight Connector 10"/>
          <p:cNvCxnSpPr/>
          <p:nvPr userDrawn="1"/>
        </p:nvCxnSpPr>
        <p:spPr>
          <a:xfrm>
            <a:off x="452292" y="1024534"/>
            <a:ext cx="8234508" cy="0"/>
          </a:xfrm>
          <a:prstGeom prst="line">
            <a:avLst/>
          </a:prstGeom>
          <a:ln w="130175" cmpd="sng">
            <a:solidFill>
              <a:schemeClr val="accent6"/>
            </a:solidFill>
          </a:ln>
        </p:spPr>
        <p:style>
          <a:lnRef idx="1">
            <a:schemeClr val="dk1"/>
          </a:lnRef>
          <a:fillRef idx="0">
            <a:schemeClr val="dk1"/>
          </a:fillRef>
          <a:effectRef idx="0">
            <a:schemeClr val="dk1"/>
          </a:effectRef>
          <a:fontRef idx="minor">
            <a:schemeClr val="tx1"/>
          </a:fontRef>
        </p:style>
      </p:cxnSp>
      <p:sp>
        <p:nvSpPr>
          <p:cNvPr id="12" name="Footer Placeholder 4"/>
          <p:cNvSpPr txBox="1">
            <a:spLocks/>
          </p:cNvSpPr>
          <p:nvPr userDrawn="1"/>
        </p:nvSpPr>
        <p:spPr bwMode="auto">
          <a:xfrm>
            <a:off x="4401150" y="6432160"/>
            <a:ext cx="355600" cy="13976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ts val="900"/>
              </a:lnSpc>
              <a:spcBef>
                <a:spcPct val="0"/>
              </a:spcBef>
              <a:spcAft>
                <a:spcPct val="0"/>
              </a:spcAft>
              <a:buClrTx/>
              <a:buSzTx/>
              <a:buFontTx/>
              <a:buNone/>
              <a:tabLst/>
              <a:defRPr/>
            </a:pPr>
            <a:fld id="{B482A681-4B47-2142-BE3B-540FB37443A1}" type="slidenum">
              <a:rPr kumimoji="0" lang="en-GB" sz="1000" b="0" i="0" u="none" strike="noStrike" kern="0" cap="none" spc="0" normalizeH="0" baseline="0" noProof="0" smtClean="0">
                <a:ln>
                  <a:noFill/>
                </a:ln>
                <a:solidFill>
                  <a:srgbClr val="7F7F7F"/>
                </a:solidFill>
                <a:effectLst/>
                <a:uLnTx/>
                <a:uFillTx/>
                <a:latin typeface="Arial"/>
                <a:ea typeface="+mn-ea"/>
                <a:cs typeface="Arial"/>
              </a:rPr>
              <a:pPr marL="0" marR="0" lvl="0" indent="0" algn="ctr" defTabSz="914400" rtl="0" eaLnBrk="1" fontAlgn="base" latinLnBrk="0" hangingPunct="1">
                <a:lnSpc>
                  <a:spcPts val="900"/>
                </a:lnSpc>
                <a:spcBef>
                  <a:spcPct val="0"/>
                </a:spcBef>
                <a:spcAft>
                  <a:spcPct val="0"/>
                </a:spcAft>
                <a:buClrTx/>
                <a:buSzTx/>
                <a:buFontTx/>
                <a:buNone/>
                <a:tabLst/>
                <a:defRPr/>
              </a:pPr>
              <a:t>‹#›</a:t>
            </a:fld>
            <a:endParaRPr kumimoji="0" lang="en-US" sz="800" b="0" i="0" u="none" strike="noStrike" kern="1200" cap="none" spc="0" normalizeH="0" baseline="0" noProof="0" dirty="0" smtClean="0">
              <a:ln>
                <a:noFill/>
              </a:ln>
              <a:solidFill>
                <a:srgbClr val="7F7F7F"/>
              </a:solidFill>
              <a:effectLst/>
              <a:uLnTx/>
              <a:uFillTx/>
              <a:latin typeface="Arial"/>
              <a:ea typeface="+mn-ea"/>
              <a:cs typeface="Arial"/>
            </a:endParaRP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Tree>
    <p:extLst>
      <p:ext uri="{BB962C8B-B14F-4D97-AF65-F5344CB8AC3E}">
        <p14:creationId xmlns:p14="http://schemas.microsoft.com/office/powerpoint/2010/main" val="64880427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asic Bullet w/ Intro Text ">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457200" y="2138765"/>
            <a:ext cx="8217654" cy="3812329"/>
          </a:xfrm>
          <a:prstGeom prst="rect">
            <a:avLst/>
          </a:prstGeo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ext Placeholder 7"/>
          <p:cNvSpPr>
            <a:spLocks noGrp="1"/>
          </p:cNvSpPr>
          <p:nvPr>
            <p:ph type="body" sz="quarter" idx="13" hasCustomPrompt="1"/>
          </p:nvPr>
        </p:nvSpPr>
        <p:spPr>
          <a:xfrm>
            <a:off x="457200" y="1338936"/>
            <a:ext cx="8206431" cy="720000"/>
          </a:xfrm>
          <a:prstGeom prst="rect">
            <a:avLst/>
          </a:prstGeom>
        </p:spPr>
        <p:txBody>
          <a:bodyPr/>
          <a:lstStyle>
            <a:lvl1pPr marL="0" indent="0" algn="l" rtl="0" fontAlgn="base">
              <a:lnSpc>
                <a:spcPct val="110000"/>
              </a:lnSpc>
              <a:spcBef>
                <a:spcPts val="700"/>
              </a:spcBef>
              <a:spcAft>
                <a:spcPct val="0"/>
              </a:spcAft>
              <a:buClr>
                <a:schemeClr val="bg2"/>
              </a:buClr>
              <a:buFontTx/>
              <a:buNone/>
              <a:defRPr lang="en-US" sz="2000" b="1" dirty="0" smtClean="0">
                <a:solidFill>
                  <a:schemeClr val="tx1"/>
                </a:solidFill>
                <a:latin typeface="+mj-lt"/>
                <a:ea typeface="+mn-ea"/>
                <a:cs typeface="Arial"/>
              </a:defRPr>
            </a:lvl1pPr>
            <a:lvl2pPr>
              <a:buNone/>
              <a:defRPr>
                <a:latin typeface="+mj-lt"/>
                <a:cs typeface="Arial"/>
              </a:defRPr>
            </a:lvl2pPr>
            <a:lvl3pPr>
              <a:buNone/>
              <a:defRPr>
                <a:latin typeface="Arial"/>
                <a:cs typeface="Arial"/>
              </a:defRPr>
            </a:lvl3pPr>
            <a:lvl4pPr>
              <a:buNone/>
              <a:defRPr>
                <a:latin typeface="Arial"/>
                <a:cs typeface="Arial"/>
              </a:defRPr>
            </a:lvl4pPr>
            <a:lvl5pPr>
              <a:buNone/>
              <a:defRPr>
                <a:latin typeface="Arial"/>
                <a:cs typeface="Arial"/>
              </a:defRPr>
            </a:lvl5pPr>
          </a:lstStyle>
          <a:p>
            <a:pPr lvl="0"/>
            <a:r>
              <a:rPr lang="en-US" dirty="0" smtClean="0"/>
              <a:t>Click to enter text</a:t>
            </a:r>
          </a:p>
        </p:txBody>
      </p:sp>
      <p:sp>
        <p:nvSpPr>
          <p:cNvPr id="7" name="Title 1"/>
          <p:cNvSpPr>
            <a:spLocks noGrp="1"/>
          </p:cNvSpPr>
          <p:nvPr>
            <p:ph type="title" hasCustomPrompt="1"/>
          </p:nvPr>
        </p:nvSpPr>
        <p:spPr>
          <a:xfrm>
            <a:off x="457200" y="361949"/>
            <a:ext cx="8228012" cy="593869"/>
          </a:xfrm>
          <a:prstGeom prst="rect">
            <a:avLst/>
          </a:prstGeom>
        </p:spPr>
        <p:txBody>
          <a:bodyPr lIns="0" anchor="b" anchorCtr="0"/>
          <a:lstStyle>
            <a:lvl1pPr>
              <a:defRPr sz="2400">
                <a:solidFill>
                  <a:srgbClr val="0A3F6B"/>
                </a:solidFill>
                <a:latin typeface="Arial" panose="020B0604020202020204" pitchFamily="34" charset="0"/>
                <a:cs typeface="Arial" panose="020B0604020202020204" pitchFamily="34" charset="0"/>
              </a:defRPr>
            </a:lvl1pPr>
          </a:lstStyle>
          <a:p>
            <a:r>
              <a:rPr lang="en-US" dirty="0" smtClean="0"/>
              <a:t>Click to Enter Slide Title </a:t>
            </a:r>
            <a:endParaRPr lang="en-US" dirty="0"/>
          </a:p>
        </p:txBody>
      </p:sp>
      <p:cxnSp>
        <p:nvCxnSpPr>
          <p:cNvPr id="9" name="Straight Connector 8"/>
          <p:cNvCxnSpPr/>
          <p:nvPr userDrawn="1"/>
        </p:nvCxnSpPr>
        <p:spPr>
          <a:xfrm>
            <a:off x="452292" y="1024534"/>
            <a:ext cx="8234508" cy="0"/>
          </a:xfrm>
          <a:prstGeom prst="line">
            <a:avLst/>
          </a:prstGeom>
          <a:ln w="130175" cmpd="sng">
            <a:solidFill>
              <a:schemeClr val="accent6"/>
            </a:solidFill>
          </a:ln>
        </p:spPr>
        <p:style>
          <a:lnRef idx="1">
            <a:schemeClr val="dk1"/>
          </a:lnRef>
          <a:fillRef idx="0">
            <a:schemeClr val="dk1"/>
          </a:fillRef>
          <a:effectRef idx="0">
            <a:schemeClr val="dk1"/>
          </a:effectRef>
          <a:fontRef idx="minor">
            <a:schemeClr val="tx1"/>
          </a:fontRef>
        </p:style>
      </p:cxnSp>
      <p:sp>
        <p:nvSpPr>
          <p:cNvPr id="11" name="Footer Placeholder 4"/>
          <p:cNvSpPr txBox="1">
            <a:spLocks/>
          </p:cNvSpPr>
          <p:nvPr userDrawn="1"/>
        </p:nvSpPr>
        <p:spPr bwMode="auto">
          <a:xfrm>
            <a:off x="4401150" y="6432160"/>
            <a:ext cx="355600" cy="13976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ts val="900"/>
              </a:lnSpc>
              <a:spcBef>
                <a:spcPct val="0"/>
              </a:spcBef>
              <a:spcAft>
                <a:spcPct val="0"/>
              </a:spcAft>
              <a:buClrTx/>
              <a:buSzTx/>
              <a:buFontTx/>
              <a:buNone/>
              <a:tabLst/>
              <a:defRPr/>
            </a:pPr>
            <a:fld id="{B482A681-4B47-2142-BE3B-540FB37443A1}" type="slidenum">
              <a:rPr kumimoji="0" lang="en-GB" sz="1000" b="0" i="0" u="none" strike="noStrike" kern="0" cap="none" spc="0" normalizeH="0" baseline="0" noProof="0" smtClean="0">
                <a:ln>
                  <a:noFill/>
                </a:ln>
                <a:solidFill>
                  <a:srgbClr val="7F7F7F"/>
                </a:solidFill>
                <a:effectLst/>
                <a:uLnTx/>
                <a:uFillTx/>
                <a:latin typeface="Arial"/>
                <a:ea typeface="+mn-ea"/>
                <a:cs typeface="Arial"/>
              </a:rPr>
              <a:pPr marL="0" marR="0" lvl="0" indent="0" algn="ctr" defTabSz="914400" rtl="0" eaLnBrk="1" fontAlgn="base" latinLnBrk="0" hangingPunct="1">
                <a:lnSpc>
                  <a:spcPts val="900"/>
                </a:lnSpc>
                <a:spcBef>
                  <a:spcPct val="0"/>
                </a:spcBef>
                <a:spcAft>
                  <a:spcPct val="0"/>
                </a:spcAft>
                <a:buClrTx/>
                <a:buSzTx/>
                <a:buFontTx/>
                <a:buNone/>
                <a:tabLst/>
                <a:defRPr/>
              </a:pPr>
              <a:t>‹#›</a:t>
            </a:fld>
            <a:endParaRPr kumimoji="0" lang="en-US" sz="800" b="0" i="0" u="none" strike="noStrike" kern="1200" cap="none" spc="0" normalizeH="0" baseline="0" noProof="0" dirty="0" smtClean="0">
              <a:ln>
                <a:noFill/>
              </a:ln>
              <a:solidFill>
                <a:srgbClr val="7F7F7F"/>
              </a:solidFill>
              <a:effectLst/>
              <a:uLnTx/>
              <a:uFillTx/>
              <a:latin typeface="Arial"/>
              <a:ea typeface="+mn-ea"/>
              <a:cs typeface="Aria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Tree>
    <p:extLst>
      <p:ext uri="{BB962C8B-B14F-4D97-AF65-F5344CB8AC3E}">
        <p14:creationId xmlns:p14="http://schemas.microsoft.com/office/powerpoint/2010/main" val="135284041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asic Bullet w/ Intro Text_Sidebar">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2743200" y="2138765"/>
            <a:ext cx="5931654" cy="3812329"/>
          </a:xfrm>
          <a:prstGeom prst="rect">
            <a:avLst/>
          </a:prstGeo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ext Placeholder 7"/>
          <p:cNvSpPr>
            <a:spLocks noGrp="1"/>
          </p:cNvSpPr>
          <p:nvPr>
            <p:ph type="body" sz="quarter" idx="13" hasCustomPrompt="1"/>
          </p:nvPr>
        </p:nvSpPr>
        <p:spPr>
          <a:xfrm>
            <a:off x="2740078" y="1371600"/>
            <a:ext cx="5923553" cy="687335"/>
          </a:xfrm>
          <a:prstGeom prst="rect">
            <a:avLst/>
          </a:prstGeom>
        </p:spPr>
        <p:txBody>
          <a:bodyPr/>
          <a:lstStyle>
            <a:lvl1pPr marL="0" indent="0" algn="l" rtl="0" fontAlgn="base">
              <a:lnSpc>
                <a:spcPct val="110000"/>
              </a:lnSpc>
              <a:spcBef>
                <a:spcPts val="700"/>
              </a:spcBef>
              <a:spcAft>
                <a:spcPct val="0"/>
              </a:spcAft>
              <a:buClr>
                <a:schemeClr val="bg2"/>
              </a:buClr>
              <a:buFontTx/>
              <a:buNone/>
              <a:defRPr lang="en-US" sz="2000" b="1" dirty="0" smtClean="0">
                <a:solidFill>
                  <a:schemeClr val="tx1"/>
                </a:solidFill>
                <a:latin typeface="+mj-lt"/>
                <a:ea typeface="+mn-ea"/>
                <a:cs typeface="Arial"/>
              </a:defRPr>
            </a:lvl1pPr>
            <a:lvl2pPr>
              <a:buNone/>
              <a:defRPr>
                <a:latin typeface="+mj-lt"/>
                <a:cs typeface="Arial"/>
              </a:defRPr>
            </a:lvl2pPr>
            <a:lvl3pPr>
              <a:buNone/>
              <a:defRPr>
                <a:latin typeface="Arial"/>
                <a:cs typeface="Arial"/>
              </a:defRPr>
            </a:lvl3pPr>
            <a:lvl4pPr>
              <a:buNone/>
              <a:defRPr>
                <a:latin typeface="Arial"/>
                <a:cs typeface="Arial"/>
              </a:defRPr>
            </a:lvl4pPr>
            <a:lvl5pPr>
              <a:buNone/>
              <a:defRPr>
                <a:latin typeface="Arial"/>
                <a:cs typeface="Arial"/>
              </a:defRPr>
            </a:lvl5pPr>
          </a:lstStyle>
          <a:p>
            <a:pPr lvl="0"/>
            <a:r>
              <a:rPr lang="en-US" dirty="0" smtClean="0"/>
              <a:t>Click to enter text</a:t>
            </a:r>
          </a:p>
        </p:txBody>
      </p:sp>
      <p:sp>
        <p:nvSpPr>
          <p:cNvPr id="7" name="Line 10"/>
          <p:cNvSpPr>
            <a:spLocks noChangeShapeType="1"/>
          </p:cNvSpPr>
          <p:nvPr userDrawn="1"/>
        </p:nvSpPr>
        <p:spPr bwMode="auto">
          <a:xfrm>
            <a:off x="2475802" y="1371601"/>
            <a:ext cx="0" cy="4800599"/>
          </a:xfrm>
          <a:prstGeom prst="line">
            <a:avLst/>
          </a:prstGeom>
          <a:noFill/>
          <a:ln w="6350">
            <a:solidFill>
              <a:schemeClr val="tx1"/>
            </a:solidFill>
            <a:round/>
            <a:headEnd/>
            <a:tailEnd/>
          </a:ln>
          <a:effectLst/>
        </p:spPr>
        <p:txBody>
          <a:bodyPr lIns="101882" tIns="50941" rIns="101882" bIns="50941"/>
          <a:lstStyle/>
          <a:p>
            <a:pPr>
              <a:lnSpc>
                <a:spcPts val="1671"/>
              </a:lnSpc>
              <a:defRPr/>
            </a:pPr>
            <a:endParaRPr lang="en-US" sz="1100" dirty="0">
              <a:effectLst>
                <a:outerShdw blurRad="38100" dist="38100" dir="2700000" algn="tl">
                  <a:srgbClr val="000000">
                    <a:alpha val="43137"/>
                  </a:srgbClr>
                </a:outerShdw>
              </a:effectLst>
              <a:latin typeface="Arial" pitchFamily="57" charset="0"/>
              <a:ea typeface="ＭＳ Ｐゴシック" pitchFamily="57" charset="-128"/>
              <a:cs typeface="ＭＳ Ｐゴシック" pitchFamily="57" charset="-128"/>
            </a:endParaRPr>
          </a:p>
        </p:txBody>
      </p:sp>
      <p:sp>
        <p:nvSpPr>
          <p:cNvPr id="11" name="Text Placeholder 2"/>
          <p:cNvSpPr>
            <a:spLocks noGrp="1"/>
          </p:cNvSpPr>
          <p:nvPr>
            <p:ph type="body" idx="14" hasCustomPrompt="1"/>
          </p:nvPr>
        </p:nvSpPr>
        <p:spPr>
          <a:xfrm>
            <a:off x="454451" y="1355634"/>
            <a:ext cx="1751719" cy="1503680"/>
          </a:xfrm>
          <a:prstGeom prst="rect">
            <a:avLst/>
          </a:prstGeom>
        </p:spPr>
        <p:txBody>
          <a:bodyPr lIns="0" tIns="0" rIns="0" anchor="t">
            <a:noAutofit/>
          </a:bodyPr>
          <a:lstStyle>
            <a:lvl1pPr marL="0" marR="0" indent="0" algn="l" defTabSz="1018824" rtl="0" eaLnBrk="1" fontAlgn="auto" latinLnBrk="0" hangingPunct="1">
              <a:lnSpc>
                <a:spcPct val="100000"/>
              </a:lnSpc>
              <a:spcBef>
                <a:spcPct val="20000"/>
              </a:spcBef>
              <a:spcAft>
                <a:spcPts val="0"/>
              </a:spcAft>
              <a:buClrTx/>
              <a:buSzTx/>
              <a:buFont typeface="Arial" pitchFamily="34" charset="0"/>
              <a:buNone/>
              <a:tabLst/>
              <a:defRPr sz="1600" b="1">
                <a:solidFill>
                  <a:schemeClr val="tx1"/>
                </a:solidFill>
                <a:latin typeface="Arial" pitchFamily="34" charset="0"/>
                <a:cs typeface="Arial" pitchFamily="34" charset="0"/>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marL="0" marR="0" lvl="0" indent="0" algn="l" defTabSz="1018824" rtl="0" eaLnBrk="1" fontAlgn="auto" latinLnBrk="0" hangingPunct="1">
              <a:lnSpc>
                <a:spcPct val="100000"/>
              </a:lnSpc>
              <a:spcBef>
                <a:spcPct val="20000"/>
              </a:spcBef>
              <a:spcAft>
                <a:spcPts val="0"/>
              </a:spcAft>
              <a:buClrTx/>
              <a:buSzTx/>
              <a:buFont typeface="Arial" pitchFamily="34" charset="0"/>
              <a:buNone/>
              <a:tabLst/>
              <a:defRPr/>
            </a:pPr>
            <a:r>
              <a:rPr lang="en-US" dirty="0" smtClean="0"/>
              <a:t>Click to add main point in full sentence format;  limit to no more than six lines [Arial 16].</a:t>
            </a:r>
          </a:p>
        </p:txBody>
      </p:sp>
      <p:sp>
        <p:nvSpPr>
          <p:cNvPr id="8" name="Title 1"/>
          <p:cNvSpPr>
            <a:spLocks noGrp="1"/>
          </p:cNvSpPr>
          <p:nvPr>
            <p:ph type="title" hasCustomPrompt="1"/>
          </p:nvPr>
        </p:nvSpPr>
        <p:spPr>
          <a:xfrm>
            <a:off x="457200" y="361949"/>
            <a:ext cx="8228012" cy="593869"/>
          </a:xfrm>
          <a:prstGeom prst="rect">
            <a:avLst/>
          </a:prstGeom>
        </p:spPr>
        <p:txBody>
          <a:bodyPr lIns="0" anchor="b" anchorCtr="0"/>
          <a:lstStyle>
            <a:lvl1pPr>
              <a:defRPr sz="2400">
                <a:solidFill>
                  <a:srgbClr val="0A3F6B"/>
                </a:solidFill>
                <a:latin typeface="Arial" panose="020B0604020202020204" pitchFamily="34" charset="0"/>
                <a:cs typeface="Arial" panose="020B0604020202020204" pitchFamily="34" charset="0"/>
              </a:defRPr>
            </a:lvl1pPr>
          </a:lstStyle>
          <a:p>
            <a:r>
              <a:rPr lang="en-US" dirty="0" smtClean="0"/>
              <a:t>Click to Enter Slide Title </a:t>
            </a:r>
            <a:endParaRPr lang="en-US" dirty="0"/>
          </a:p>
        </p:txBody>
      </p:sp>
      <p:cxnSp>
        <p:nvCxnSpPr>
          <p:cNvPr id="12" name="Straight Connector 11"/>
          <p:cNvCxnSpPr/>
          <p:nvPr userDrawn="1"/>
        </p:nvCxnSpPr>
        <p:spPr>
          <a:xfrm>
            <a:off x="452292" y="1024534"/>
            <a:ext cx="8234508" cy="0"/>
          </a:xfrm>
          <a:prstGeom prst="line">
            <a:avLst/>
          </a:prstGeom>
          <a:ln w="130175" cmpd="sng">
            <a:solidFill>
              <a:schemeClr val="accent6"/>
            </a:solidFill>
          </a:ln>
        </p:spPr>
        <p:style>
          <a:lnRef idx="1">
            <a:schemeClr val="dk1"/>
          </a:lnRef>
          <a:fillRef idx="0">
            <a:schemeClr val="dk1"/>
          </a:fillRef>
          <a:effectRef idx="0">
            <a:schemeClr val="dk1"/>
          </a:effectRef>
          <a:fontRef idx="minor">
            <a:schemeClr val="tx1"/>
          </a:fontRef>
        </p:style>
      </p:cxnSp>
      <p:sp>
        <p:nvSpPr>
          <p:cNvPr id="13" name="Footer Placeholder 4"/>
          <p:cNvSpPr txBox="1">
            <a:spLocks/>
          </p:cNvSpPr>
          <p:nvPr userDrawn="1"/>
        </p:nvSpPr>
        <p:spPr bwMode="auto">
          <a:xfrm>
            <a:off x="4401150" y="6432160"/>
            <a:ext cx="355600" cy="13976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ts val="900"/>
              </a:lnSpc>
              <a:spcBef>
                <a:spcPct val="0"/>
              </a:spcBef>
              <a:spcAft>
                <a:spcPct val="0"/>
              </a:spcAft>
              <a:buClrTx/>
              <a:buSzTx/>
              <a:buFontTx/>
              <a:buNone/>
              <a:tabLst/>
              <a:defRPr/>
            </a:pPr>
            <a:fld id="{B482A681-4B47-2142-BE3B-540FB37443A1}" type="slidenum">
              <a:rPr kumimoji="0" lang="en-GB" sz="1000" b="0" i="0" u="none" strike="noStrike" kern="0" cap="none" spc="0" normalizeH="0" baseline="0" noProof="0" smtClean="0">
                <a:ln>
                  <a:noFill/>
                </a:ln>
                <a:solidFill>
                  <a:srgbClr val="7F7F7F"/>
                </a:solidFill>
                <a:effectLst/>
                <a:uLnTx/>
                <a:uFillTx/>
                <a:latin typeface="Arial"/>
                <a:ea typeface="+mn-ea"/>
                <a:cs typeface="Arial"/>
              </a:rPr>
              <a:pPr marL="0" marR="0" lvl="0" indent="0" algn="ctr" defTabSz="914400" rtl="0" eaLnBrk="1" fontAlgn="base" latinLnBrk="0" hangingPunct="1">
                <a:lnSpc>
                  <a:spcPts val="900"/>
                </a:lnSpc>
                <a:spcBef>
                  <a:spcPct val="0"/>
                </a:spcBef>
                <a:spcAft>
                  <a:spcPct val="0"/>
                </a:spcAft>
                <a:buClrTx/>
                <a:buSzTx/>
                <a:buFontTx/>
                <a:buNone/>
                <a:tabLst/>
                <a:defRPr/>
              </a:pPr>
              <a:t>‹#›</a:t>
            </a:fld>
            <a:endParaRPr kumimoji="0" lang="en-US" sz="800" b="0" i="0" u="none" strike="noStrike" kern="1200" cap="none" spc="0" normalizeH="0" baseline="0" noProof="0" dirty="0" smtClean="0">
              <a:ln>
                <a:noFill/>
              </a:ln>
              <a:solidFill>
                <a:srgbClr val="7F7F7F"/>
              </a:solidFill>
              <a:effectLst/>
              <a:uLnTx/>
              <a:uFillTx/>
              <a:latin typeface="Arial"/>
              <a:ea typeface="+mn-ea"/>
              <a:cs typeface="Aria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Tree>
    <p:extLst>
      <p:ext uri="{BB962C8B-B14F-4D97-AF65-F5344CB8AC3E}">
        <p14:creationId xmlns:p14="http://schemas.microsoft.com/office/powerpoint/2010/main" val="305278878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lumn ">
    <p:spTree>
      <p:nvGrpSpPr>
        <p:cNvPr id="1" name=""/>
        <p:cNvGrpSpPr/>
        <p:nvPr/>
      </p:nvGrpSpPr>
      <p:grpSpPr>
        <a:xfrm>
          <a:off x="0" y="0"/>
          <a:ext cx="0" cy="0"/>
          <a:chOff x="0" y="0"/>
          <a:chExt cx="0" cy="0"/>
        </a:xfrm>
      </p:grpSpPr>
      <p:sp>
        <p:nvSpPr>
          <p:cNvPr id="10" name="Footer Placeholder 4"/>
          <p:cNvSpPr txBox="1">
            <a:spLocks/>
          </p:cNvSpPr>
          <p:nvPr userDrawn="1"/>
        </p:nvSpPr>
        <p:spPr bwMode="auto">
          <a:xfrm>
            <a:off x="4401150" y="6432160"/>
            <a:ext cx="355600" cy="13976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ts val="900"/>
              </a:lnSpc>
              <a:spcBef>
                <a:spcPct val="0"/>
              </a:spcBef>
              <a:spcAft>
                <a:spcPct val="0"/>
              </a:spcAft>
              <a:buClrTx/>
              <a:buSzTx/>
              <a:buFontTx/>
              <a:buNone/>
              <a:tabLst/>
              <a:defRPr/>
            </a:pPr>
            <a:fld id="{B482A681-4B47-2142-BE3B-540FB37443A1}" type="slidenum">
              <a:rPr kumimoji="0" lang="en-GB" sz="1000" b="0" i="0" u="none" strike="noStrike" kern="0" cap="none" spc="0" normalizeH="0" baseline="0" noProof="0" smtClean="0">
                <a:ln>
                  <a:noFill/>
                </a:ln>
                <a:solidFill>
                  <a:srgbClr val="7F7F7F"/>
                </a:solidFill>
                <a:effectLst/>
                <a:uLnTx/>
                <a:uFillTx/>
                <a:latin typeface="Arial"/>
                <a:ea typeface="+mn-ea"/>
                <a:cs typeface="Arial"/>
              </a:rPr>
              <a:pPr marL="0" marR="0" lvl="0" indent="0" algn="ctr" defTabSz="914400" rtl="0" eaLnBrk="1" fontAlgn="base" latinLnBrk="0" hangingPunct="1">
                <a:lnSpc>
                  <a:spcPts val="900"/>
                </a:lnSpc>
                <a:spcBef>
                  <a:spcPct val="0"/>
                </a:spcBef>
                <a:spcAft>
                  <a:spcPct val="0"/>
                </a:spcAft>
                <a:buClrTx/>
                <a:buSzTx/>
                <a:buFontTx/>
                <a:buNone/>
                <a:tabLst/>
                <a:defRPr/>
              </a:pPr>
              <a:t>‹#›</a:t>
            </a:fld>
            <a:endParaRPr kumimoji="0" lang="en-US" sz="800" b="0" i="0" u="none" strike="noStrike" kern="1200" cap="none" spc="0" normalizeH="0" baseline="0" noProof="0" dirty="0" smtClean="0">
              <a:ln>
                <a:noFill/>
              </a:ln>
              <a:solidFill>
                <a:srgbClr val="7F7F7F"/>
              </a:solidFill>
              <a:effectLst/>
              <a:uLnTx/>
              <a:uFillTx/>
              <a:latin typeface="Arial"/>
              <a:ea typeface="+mn-ea"/>
              <a:cs typeface="Arial"/>
            </a:endParaRPr>
          </a:p>
        </p:txBody>
      </p:sp>
      <p:sp>
        <p:nvSpPr>
          <p:cNvPr id="11" name="Content Placeholder 2"/>
          <p:cNvSpPr>
            <a:spLocks noGrp="1"/>
          </p:cNvSpPr>
          <p:nvPr>
            <p:ph idx="14" hasCustomPrompt="1"/>
          </p:nvPr>
        </p:nvSpPr>
        <p:spPr>
          <a:xfrm>
            <a:off x="461964" y="1355634"/>
            <a:ext cx="3873816" cy="4635591"/>
          </a:xfrm>
          <a:prstGeom prst="rect">
            <a:avLst/>
          </a:prstGeo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2" name="Content Placeholder 2"/>
          <p:cNvSpPr>
            <a:spLocks noGrp="1"/>
          </p:cNvSpPr>
          <p:nvPr>
            <p:ph idx="15" hasCustomPrompt="1"/>
          </p:nvPr>
        </p:nvSpPr>
        <p:spPr>
          <a:xfrm>
            <a:off x="4811396" y="1355634"/>
            <a:ext cx="3873816" cy="4635591"/>
          </a:xfrm>
          <a:prstGeom prst="rect">
            <a:avLst/>
          </a:prstGeo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itle 1"/>
          <p:cNvSpPr>
            <a:spLocks noGrp="1"/>
          </p:cNvSpPr>
          <p:nvPr>
            <p:ph type="title" hasCustomPrompt="1"/>
          </p:nvPr>
        </p:nvSpPr>
        <p:spPr>
          <a:xfrm>
            <a:off x="457200" y="361949"/>
            <a:ext cx="8228012" cy="593869"/>
          </a:xfrm>
          <a:prstGeom prst="rect">
            <a:avLst/>
          </a:prstGeom>
        </p:spPr>
        <p:txBody>
          <a:bodyPr lIns="0" anchor="b" anchorCtr="0"/>
          <a:lstStyle>
            <a:lvl1pPr>
              <a:defRPr sz="2400">
                <a:solidFill>
                  <a:srgbClr val="0A3F6B"/>
                </a:solidFill>
                <a:latin typeface="Arial" panose="020B0604020202020204" pitchFamily="34" charset="0"/>
                <a:cs typeface="Arial" panose="020B0604020202020204" pitchFamily="34" charset="0"/>
              </a:defRPr>
            </a:lvl1pPr>
          </a:lstStyle>
          <a:p>
            <a:r>
              <a:rPr lang="en-US" dirty="0" smtClean="0"/>
              <a:t>Click to Enter Slide Title </a:t>
            </a:r>
            <a:endParaRPr lang="en-US" dirty="0"/>
          </a:p>
        </p:txBody>
      </p:sp>
      <p:cxnSp>
        <p:nvCxnSpPr>
          <p:cNvPr id="8" name="Straight Connector 7"/>
          <p:cNvCxnSpPr/>
          <p:nvPr userDrawn="1"/>
        </p:nvCxnSpPr>
        <p:spPr>
          <a:xfrm>
            <a:off x="452292" y="1024534"/>
            <a:ext cx="8234508" cy="0"/>
          </a:xfrm>
          <a:prstGeom prst="line">
            <a:avLst/>
          </a:prstGeom>
          <a:ln w="130175" cmpd="sng">
            <a:solidFill>
              <a:schemeClr val="accent6"/>
            </a:solidFill>
          </a:ln>
        </p:spPr>
        <p:style>
          <a:lnRef idx="1">
            <a:schemeClr val="dk1"/>
          </a:lnRef>
          <a:fillRef idx="0">
            <a:schemeClr val="dk1"/>
          </a:fillRef>
          <a:effectRef idx="0">
            <a:schemeClr val="dk1"/>
          </a:effectRef>
          <a:fontRef idx="minor">
            <a:schemeClr val="tx1"/>
          </a:fontRef>
        </p:style>
      </p:cxn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lumn_Sidebar">
    <p:spTree>
      <p:nvGrpSpPr>
        <p:cNvPr id="1" name=""/>
        <p:cNvGrpSpPr/>
        <p:nvPr/>
      </p:nvGrpSpPr>
      <p:grpSpPr>
        <a:xfrm>
          <a:off x="0" y="0"/>
          <a:ext cx="0" cy="0"/>
          <a:chOff x="0" y="0"/>
          <a:chExt cx="0" cy="0"/>
        </a:xfrm>
      </p:grpSpPr>
      <p:sp>
        <p:nvSpPr>
          <p:cNvPr id="12" name="Content Placeholder 2"/>
          <p:cNvSpPr>
            <a:spLocks noGrp="1"/>
          </p:cNvSpPr>
          <p:nvPr>
            <p:ph idx="16" hasCustomPrompt="1"/>
          </p:nvPr>
        </p:nvSpPr>
        <p:spPr>
          <a:xfrm>
            <a:off x="5926772" y="1372610"/>
            <a:ext cx="2758440" cy="4635591"/>
          </a:xfrm>
          <a:prstGeom prst="rect">
            <a:avLst/>
          </a:prstGeo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Content Placeholder 2"/>
          <p:cNvSpPr>
            <a:spLocks noGrp="1"/>
          </p:cNvSpPr>
          <p:nvPr>
            <p:ph idx="15" hasCustomPrompt="1"/>
          </p:nvPr>
        </p:nvSpPr>
        <p:spPr>
          <a:xfrm>
            <a:off x="2720340" y="1371600"/>
            <a:ext cx="2758440" cy="4635591"/>
          </a:xfrm>
          <a:prstGeom prst="rect">
            <a:avLst/>
          </a:prstGeo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Footer Placeholder 4"/>
          <p:cNvSpPr txBox="1">
            <a:spLocks/>
          </p:cNvSpPr>
          <p:nvPr userDrawn="1"/>
        </p:nvSpPr>
        <p:spPr bwMode="auto">
          <a:xfrm>
            <a:off x="4401150" y="6432160"/>
            <a:ext cx="355600" cy="13976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ts val="900"/>
              </a:lnSpc>
              <a:spcBef>
                <a:spcPct val="0"/>
              </a:spcBef>
              <a:spcAft>
                <a:spcPct val="0"/>
              </a:spcAft>
              <a:buClrTx/>
              <a:buSzTx/>
              <a:buFontTx/>
              <a:buNone/>
              <a:tabLst/>
              <a:defRPr/>
            </a:pPr>
            <a:fld id="{B482A681-4B47-2142-BE3B-540FB37443A1}" type="slidenum">
              <a:rPr kumimoji="0" lang="en-GB" sz="1000" b="0" i="0" u="none" strike="noStrike" kern="0" cap="none" spc="0" normalizeH="0" baseline="0" noProof="0" smtClean="0">
                <a:ln>
                  <a:noFill/>
                </a:ln>
                <a:solidFill>
                  <a:srgbClr val="7F7F7F"/>
                </a:solidFill>
                <a:effectLst/>
                <a:uLnTx/>
                <a:uFillTx/>
                <a:latin typeface="Arial"/>
                <a:ea typeface="+mn-ea"/>
                <a:cs typeface="Arial"/>
              </a:rPr>
              <a:pPr marL="0" marR="0" lvl="0" indent="0" algn="ctr" defTabSz="914400" rtl="0" eaLnBrk="1" fontAlgn="base" latinLnBrk="0" hangingPunct="1">
                <a:lnSpc>
                  <a:spcPts val="900"/>
                </a:lnSpc>
                <a:spcBef>
                  <a:spcPct val="0"/>
                </a:spcBef>
                <a:spcAft>
                  <a:spcPct val="0"/>
                </a:spcAft>
                <a:buClrTx/>
                <a:buSzTx/>
                <a:buFontTx/>
                <a:buNone/>
                <a:tabLst/>
                <a:defRPr/>
              </a:pPr>
              <a:t>‹#›</a:t>
            </a:fld>
            <a:endParaRPr kumimoji="0" lang="en-US" sz="800" b="0" i="0" u="none" strike="noStrike" kern="1200" cap="none" spc="0" normalizeH="0" baseline="0" noProof="0" dirty="0" smtClean="0">
              <a:ln>
                <a:noFill/>
              </a:ln>
              <a:solidFill>
                <a:srgbClr val="7F7F7F"/>
              </a:solidFill>
              <a:effectLst/>
              <a:uLnTx/>
              <a:uFillTx/>
              <a:latin typeface="Arial"/>
              <a:ea typeface="+mn-ea"/>
              <a:cs typeface="Arial"/>
            </a:endParaRPr>
          </a:p>
        </p:txBody>
      </p:sp>
      <p:sp>
        <p:nvSpPr>
          <p:cNvPr id="7" name="Line 10"/>
          <p:cNvSpPr>
            <a:spLocks noChangeShapeType="1"/>
          </p:cNvSpPr>
          <p:nvPr userDrawn="1"/>
        </p:nvSpPr>
        <p:spPr bwMode="auto">
          <a:xfrm>
            <a:off x="2475802" y="1371601"/>
            <a:ext cx="0" cy="4800599"/>
          </a:xfrm>
          <a:prstGeom prst="line">
            <a:avLst/>
          </a:prstGeom>
          <a:noFill/>
          <a:ln w="6350">
            <a:solidFill>
              <a:schemeClr val="tx1"/>
            </a:solidFill>
            <a:round/>
            <a:headEnd/>
            <a:tailEnd/>
          </a:ln>
          <a:effectLst/>
        </p:spPr>
        <p:txBody>
          <a:bodyPr lIns="101882" tIns="50941" rIns="101882" bIns="50941"/>
          <a:lstStyle/>
          <a:p>
            <a:pPr>
              <a:lnSpc>
                <a:spcPts val="1671"/>
              </a:lnSpc>
              <a:defRPr/>
            </a:pPr>
            <a:endParaRPr lang="en-US" sz="1100" dirty="0">
              <a:effectLst>
                <a:outerShdw blurRad="38100" dist="38100" dir="2700000" algn="tl">
                  <a:srgbClr val="000000">
                    <a:alpha val="43137"/>
                  </a:srgbClr>
                </a:outerShdw>
              </a:effectLst>
              <a:latin typeface="Arial" pitchFamily="57" charset="0"/>
              <a:ea typeface="ＭＳ Ｐゴシック" pitchFamily="57" charset="-128"/>
              <a:cs typeface="ＭＳ Ｐゴシック" pitchFamily="57" charset="-128"/>
            </a:endParaRPr>
          </a:p>
        </p:txBody>
      </p:sp>
      <p:sp>
        <p:nvSpPr>
          <p:cNvPr id="13" name="Text Placeholder 2"/>
          <p:cNvSpPr>
            <a:spLocks noGrp="1"/>
          </p:cNvSpPr>
          <p:nvPr>
            <p:ph type="body" idx="13" hasCustomPrompt="1"/>
          </p:nvPr>
        </p:nvSpPr>
        <p:spPr>
          <a:xfrm>
            <a:off x="454451" y="1355634"/>
            <a:ext cx="1751719" cy="1503680"/>
          </a:xfrm>
          <a:prstGeom prst="rect">
            <a:avLst/>
          </a:prstGeom>
        </p:spPr>
        <p:txBody>
          <a:bodyPr lIns="0" tIns="0" rIns="0" anchor="t">
            <a:noAutofit/>
          </a:bodyPr>
          <a:lstStyle>
            <a:lvl1pPr marL="0" marR="0" indent="0" algn="l" defTabSz="1018824" rtl="0" eaLnBrk="1" fontAlgn="auto" latinLnBrk="0" hangingPunct="1">
              <a:lnSpc>
                <a:spcPct val="100000"/>
              </a:lnSpc>
              <a:spcBef>
                <a:spcPct val="20000"/>
              </a:spcBef>
              <a:spcAft>
                <a:spcPts val="0"/>
              </a:spcAft>
              <a:buClrTx/>
              <a:buSzTx/>
              <a:buFont typeface="Arial" pitchFamily="34" charset="0"/>
              <a:buNone/>
              <a:tabLst/>
              <a:defRPr sz="1600" b="1">
                <a:solidFill>
                  <a:schemeClr val="tx1"/>
                </a:solidFill>
                <a:latin typeface="Arial" pitchFamily="34" charset="0"/>
                <a:cs typeface="Arial" pitchFamily="34" charset="0"/>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marL="0" marR="0" lvl="0" indent="0" algn="l" defTabSz="1018824" rtl="0" eaLnBrk="1" fontAlgn="auto" latinLnBrk="0" hangingPunct="1">
              <a:lnSpc>
                <a:spcPct val="100000"/>
              </a:lnSpc>
              <a:spcBef>
                <a:spcPct val="20000"/>
              </a:spcBef>
              <a:spcAft>
                <a:spcPts val="0"/>
              </a:spcAft>
              <a:buClrTx/>
              <a:buSzTx/>
              <a:buFont typeface="Arial" pitchFamily="34" charset="0"/>
              <a:buNone/>
              <a:tabLst/>
              <a:defRPr/>
            </a:pPr>
            <a:r>
              <a:rPr lang="en-US" dirty="0" smtClean="0"/>
              <a:t>Click to add main point in full sentence format;  limit to no more than six lines [Arial 16].</a:t>
            </a:r>
          </a:p>
        </p:txBody>
      </p:sp>
      <p:sp>
        <p:nvSpPr>
          <p:cNvPr id="9" name="Title 1"/>
          <p:cNvSpPr>
            <a:spLocks noGrp="1"/>
          </p:cNvSpPr>
          <p:nvPr>
            <p:ph type="title" hasCustomPrompt="1"/>
          </p:nvPr>
        </p:nvSpPr>
        <p:spPr>
          <a:xfrm>
            <a:off x="457200" y="361949"/>
            <a:ext cx="8228012" cy="593869"/>
          </a:xfrm>
          <a:prstGeom prst="rect">
            <a:avLst/>
          </a:prstGeom>
        </p:spPr>
        <p:txBody>
          <a:bodyPr lIns="0" anchor="b" anchorCtr="0"/>
          <a:lstStyle>
            <a:lvl1pPr>
              <a:defRPr sz="2400">
                <a:solidFill>
                  <a:srgbClr val="0A3F6B"/>
                </a:solidFill>
                <a:latin typeface="Arial" panose="020B0604020202020204" pitchFamily="34" charset="0"/>
                <a:cs typeface="Arial" panose="020B0604020202020204" pitchFamily="34" charset="0"/>
              </a:defRPr>
            </a:lvl1pPr>
          </a:lstStyle>
          <a:p>
            <a:r>
              <a:rPr lang="en-US" dirty="0" smtClean="0"/>
              <a:t>Click to Enter Slide Title </a:t>
            </a:r>
            <a:endParaRPr lang="en-US" dirty="0"/>
          </a:p>
        </p:txBody>
      </p:sp>
      <p:cxnSp>
        <p:nvCxnSpPr>
          <p:cNvPr id="14" name="Straight Connector 13"/>
          <p:cNvCxnSpPr/>
          <p:nvPr userDrawn="1"/>
        </p:nvCxnSpPr>
        <p:spPr>
          <a:xfrm>
            <a:off x="452292" y="1024534"/>
            <a:ext cx="8234508" cy="0"/>
          </a:xfrm>
          <a:prstGeom prst="line">
            <a:avLst/>
          </a:prstGeom>
          <a:ln w="130175" cmpd="sng">
            <a:solidFill>
              <a:schemeClr val="accent6"/>
            </a:solidFill>
          </a:ln>
        </p:spPr>
        <p:style>
          <a:lnRef idx="1">
            <a:schemeClr val="dk1"/>
          </a:lnRef>
          <a:fillRef idx="0">
            <a:schemeClr val="dk1"/>
          </a:fillRef>
          <a:effectRef idx="0">
            <a:schemeClr val="dk1"/>
          </a:effectRef>
          <a:fontRef idx="minor">
            <a:schemeClr val="tx1"/>
          </a:fontRef>
        </p:style>
      </p:cxn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Tree>
    <p:extLst>
      <p:ext uri="{BB962C8B-B14F-4D97-AF65-F5344CB8AC3E}">
        <p14:creationId xmlns:p14="http://schemas.microsoft.com/office/powerpoint/2010/main" val="175680455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Column w/ Intro Tex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61962" y="1355634"/>
            <a:ext cx="3875919" cy="588806"/>
          </a:xfrm>
          <a:prstGeom prst="rect">
            <a:avLst/>
          </a:prstGeom>
        </p:spPr>
        <p:txBody>
          <a:bodyPr anchor="t" anchorCtr="0"/>
          <a:lstStyle>
            <a:lvl1pPr marL="0" indent="0">
              <a:buNone/>
              <a:defRPr sz="2000" b="1" cap="none">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enter text</a:t>
            </a:r>
          </a:p>
        </p:txBody>
      </p:sp>
      <p:sp>
        <p:nvSpPr>
          <p:cNvPr id="4" name="Content Placeholder 3"/>
          <p:cNvSpPr>
            <a:spLocks noGrp="1"/>
          </p:cNvSpPr>
          <p:nvPr>
            <p:ph sz="half" idx="2" hasCustomPrompt="1"/>
          </p:nvPr>
        </p:nvSpPr>
        <p:spPr>
          <a:xfrm>
            <a:off x="461963" y="2092271"/>
            <a:ext cx="3875919" cy="3857116"/>
          </a:xfrm>
          <a:prstGeom prst="rect">
            <a:avLst/>
          </a:prstGeom>
        </p:spPr>
        <p:txBody>
          <a:bodyPr/>
          <a:lstStyle>
            <a:lvl1pPr>
              <a:defRPr sz="200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400">
                <a:latin typeface="Arial"/>
                <a:cs typeface="Arial"/>
              </a:defRPr>
            </a:lvl5pPr>
            <a:lvl6pPr>
              <a:defRPr sz="1600"/>
            </a:lvl6pPr>
            <a:lvl7pPr>
              <a:defRPr sz="1600"/>
            </a:lvl7pPr>
            <a:lvl8pPr>
              <a:defRPr sz="1600"/>
            </a:lvl8pPr>
            <a:lvl9pPr>
              <a:defRPr sz="1600"/>
            </a:lvl9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804573" y="1355634"/>
            <a:ext cx="3879370" cy="585216"/>
          </a:xfrm>
          <a:prstGeom prst="rect">
            <a:avLst/>
          </a:prstGeom>
        </p:spPr>
        <p:txBody>
          <a:bodyPr anchor="t" anchorCtr="0"/>
          <a:lstStyle>
            <a:lvl1pPr marL="0" indent="0">
              <a:buNone/>
              <a:defRPr sz="2000" b="1" cap="none"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base" latinLnBrk="0" hangingPunct="1">
              <a:lnSpc>
                <a:spcPct val="110000"/>
              </a:lnSpc>
              <a:spcBef>
                <a:spcPts val="700"/>
              </a:spcBef>
              <a:spcAft>
                <a:spcPct val="0"/>
              </a:spcAft>
              <a:buClr>
                <a:schemeClr val="bg2"/>
              </a:buClr>
              <a:buSzTx/>
              <a:buFontTx/>
              <a:buNone/>
              <a:tabLst/>
              <a:defRPr/>
            </a:pPr>
            <a:r>
              <a:rPr lang="en-US" dirty="0" smtClean="0"/>
              <a:t>Click to enter text</a:t>
            </a:r>
          </a:p>
        </p:txBody>
      </p:sp>
      <p:sp>
        <p:nvSpPr>
          <p:cNvPr id="6" name="Content Placeholder 5"/>
          <p:cNvSpPr>
            <a:spLocks noGrp="1"/>
          </p:cNvSpPr>
          <p:nvPr>
            <p:ph sz="quarter" idx="4" hasCustomPrompt="1"/>
          </p:nvPr>
        </p:nvSpPr>
        <p:spPr>
          <a:xfrm>
            <a:off x="4804573" y="2076772"/>
            <a:ext cx="3879370" cy="3872184"/>
          </a:xfrm>
          <a:prstGeom prst="rect">
            <a:avLst/>
          </a:prstGeom>
        </p:spPr>
        <p:txBody>
          <a:bodyPr/>
          <a:lstStyle>
            <a:lvl1pPr>
              <a:defRPr sz="200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400">
                <a:latin typeface="Arial"/>
                <a:cs typeface="Arial"/>
              </a:defRPr>
            </a:lvl5pPr>
            <a:lvl6pPr>
              <a:defRPr sz="1600"/>
            </a:lvl6pPr>
            <a:lvl7pPr>
              <a:defRPr sz="1600"/>
            </a:lvl7pPr>
            <a:lvl8pPr>
              <a:defRPr sz="1600"/>
            </a:lvl8pPr>
            <a:lvl9pPr>
              <a:defRPr sz="1600"/>
            </a:lvl9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Footer Placeholder 4"/>
          <p:cNvSpPr txBox="1">
            <a:spLocks/>
          </p:cNvSpPr>
          <p:nvPr userDrawn="1"/>
        </p:nvSpPr>
        <p:spPr bwMode="auto">
          <a:xfrm>
            <a:off x="4401150" y="6432160"/>
            <a:ext cx="355600" cy="13976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ts val="900"/>
              </a:lnSpc>
              <a:spcBef>
                <a:spcPct val="0"/>
              </a:spcBef>
              <a:spcAft>
                <a:spcPct val="0"/>
              </a:spcAft>
              <a:buClrTx/>
              <a:buSzTx/>
              <a:buFontTx/>
              <a:buNone/>
              <a:tabLst/>
              <a:defRPr/>
            </a:pPr>
            <a:fld id="{B482A681-4B47-2142-BE3B-540FB37443A1}" type="slidenum">
              <a:rPr kumimoji="0" lang="en-GB" sz="1000" b="0" i="0" u="none" strike="noStrike" kern="0" cap="none" spc="0" normalizeH="0" baseline="0" noProof="0" smtClean="0">
                <a:ln>
                  <a:noFill/>
                </a:ln>
                <a:solidFill>
                  <a:srgbClr val="7F7F7F"/>
                </a:solidFill>
                <a:effectLst/>
                <a:uLnTx/>
                <a:uFillTx/>
                <a:latin typeface="Arial"/>
                <a:ea typeface="+mn-ea"/>
                <a:cs typeface="Arial"/>
              </a:rPr>
              <a:pPr marL="0" marR="0" lvl="0" indent="0" algn="ctr" defTabSz="914400" rtl="0" eaLnBrk="1" fontAlgn="base" latinLnBrk="0" hangingPunct="1">
                <a:lnSpc>
                  <a:spcPts val="900"/>
                </a:lnSpc>
                <a:spcBef>
                  <a:spcPct val="0"/>
                </a:spcBef>
                <a:spcAft>
                  <a:spcPct val="0"/>
                </a:spcAft>
                <a:buClrTx/>
                <a:buSzTx/>
                <a:buFontTx/>
                <a:buNone/>
                <a:tabLst/>
                <a:defRPr/>
              </a:pPr>
              <a:t>‹#›</a:t>
            </a:fld>
            <a:endParaRPr kumimoji="0" lang="en-US" sz="800" b="0" i="0" u="none" strike="noStrike" kern="1200" cap="none" spc="0" normalizeH="0" baseline="0" noProof="0" dirty="0" smtClean="0">
              <a:ln>
                <a:noFill/>
              </a:ln>
              <a:solidFill>
                <a:srgbClr val="7F7F7F"/>
              </a:solidFill>
              <a:effectLst/>
              <a:uLnTx/>
              <a:uFillTx/>
              <a:latin typeface="Arial"/>
              <a:ea typeface="+mn-ea"/>
              <a:cs typeface="Arial"/>
            </a:endParaRPr>
          </a:p>
        </p:txBody>
      </p:sp>
      <p:sp>
        <p:nvSpPr>
          <p:cNvPr id="9" name="Title 1"/>
          <p:cNvSpPr>
            <a:spLocks noGrp="1"/>
          </p:cNvSpPr>
          <p:nvPr>
            <p:ph type="title" hasCustomPrompt="1"/>
          </p:nvPr>
        </p:nvSpPr>
        <p:spPr>
          <a:xfrm>
            <a:off x="457200" y="361949"/>
            <a:ext cx="8228012" cy="593869"/>
          </a:xfrm>
          <a:prstGeom prst="rect">
            <a:avLst/>
          </a:prstGeom>
        </p:spPr>
        <p:txBody>
          <a:bodyPr lIns="0" anchor="b" anchorCtr="0"/>
          <a:lstStyle>
            <a:lvl1pPr>
              <a:defRPr sz="2400">
                <a:solidFill>
                  <a:srgbClr val="0A3F6B"/>
                </a:solidFill>
                <a:latin typeface="Arial" panose="020B0604020202020204" pitchFamily="34" charset="0"/>
                <a:cs typeface="Arial" panose="020B0604020202020204" pitchFamily="34" charset="0"/>
              </a:defRPr>
            </a:lvl1pPr>
          </a:lstStyle>
          <a:p>
            <a:r>
              <a:rPr lang="en-US" dirty="0" smtClean="0"/>
              <a:t>Click to Enter Slide Title </a:t>
            </a:r>
            <a:endParaRPr lang="en-US" dirty="0"/>
          </a:p>
        </p:txBody>
      </p:sp>
      <p:cxnSp>
        <p:nvCxnSpPr>
          <p:cNvPr id="10" name="Straight Connector 9"/>
          <p:cNvCxnSpPr/>
          <p:nvPr userDrawn="1"/>
        </p:nvCxnSpPr>
        <p:spPr>
          <a:xfrm>
            <a:off x="452292" y="1024534"/>
            <a:ext cx="8234508" cy="0"/>
          </a:xfrm>
          <a:prstGeom prst="line">
            <a:avLst/>
          </a:prstGeom>
          <a:ln w="130175" cmpd="sng">
            <a:solidFill>
              <a:schemeClr val="accent6"/>
            </a:solidFill>
          </a:ln>
        </p:spPr>
        <p:style>
          <a:lnRef idx="1">
            <a:schemeClr val="dk1"/>
          </a:lnRef>
          <a:fillRef idx="0">
            <a:schemeClr val="dk1"/>
          </a:fillRef>
          <a:effectRef idx="0">
            <a:schemeClr val="dk1"/>
          </a:effectRef>
          <a:fontRef idx="minor">
            <a:schemeClr val="tx1"/>
          </a:fontRef>
        </p:style>
      </p:cxn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Column w/ Intro Text_Sidebar">
    <p:spTree>
      <p:nvGrpSpPr>
        <p:cNvPr id="1" name=""/>
        <p:cNvGrpSpPr/>
        <p:nvPr/>
      </p:nvGrpSpPr>
      <p:grpSpPr>
        <a:xfrm>
          <a:off x="0" y="0"/>
          <a:ext cx="0" cy="0"/>
          <a:chOff x="0" y="0"/>
          <a:chExt cx="0" cy="0"/>
        </a:xfrm>
      </p:grpSpPr>
      <p:sp>
        <p:nvSpPr>
          <p:cNvPr id="12" name="Content Placeholder 2"/>
          <p:cNvSpPr>
            <a:spLocks noGrp="1"/>
          </p:cNvSpPr>
          <p:nvPr>
            <p:ph idx="16" hasCustomPrompt="1"/>
          </p:nvPr>
        </p:nvSpPr>
        <p:spPr>
          <a:xfrm>
            <a:off x="5926772" y="2507990"/>
            <a:ext cx="2758440" cy="3500211"/>
          </a:xfrm>
          <a:prstGeom prst="rect">
            <a:avLst/>
          </a:prstGeo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Content Placeholder 2"/>
          <p:cNvSpPr>
            <a:spLocks noGrp="1"/>
          </p:cNvSpPr>
          <p:nvPr>
            <p:ph idx="15" hasCustomPrompt="1"/>
          </p:nvPr>
        </p:nvSpPr>
        <p:spPr>
          <a:xfrm>
            <a:off x="2720340" y="2506980"/>
            <a:ext cx="2758440" cy="3500211"/>
          </a:xfrm>
          <a:prstGeom prst="rect">
            <a:avLst/>
          </a:prstGeo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Footer Placeholder 4"/>
          <p:cNvSpPr txBox="1">
            <a:spLocks/>
          </p:cNvSpPr>
          <p:nvPr userDrawn="1"/>
        </p:nvSpPr>
        <p:spPr bwMode="auto">
          <a:xfrm>
            <a:off x="4401150" y="6432160"/>
            <a:ext cx="355600" cy="13976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ts val="900"/>
              </a:lnSpc>
              <a:spcBef>
                <a:spcPct val="0"/>
              </a:spcBef>
              <a:spcAft>
                <a:spcPct val="0"/>
              </a:spcAft>
              <a:buClrTx/>
              <a:buSzTx/>
              <a:buFontTx/>
              <a:buNone/>
              <a:tabLst/>
              <a:defRPr/>
            </a:pPr>
            <a:fld id="{B482A681-4B47-2142-BE3B-540FB37443A1}" type="slidenum">
              <a:rPr kumimoji="0" lang="en-GB" sz="1000" b="0" i="0" u="none" strike="noStrike" kern="0" cap="none" spc="0" normalizeH="0" baseline="0" noProof="0" smtClean="0">
                <a:ln>
                  <a:noFill/>
                </a:ln>
                <a:solidFill>
                  <a:srgbClr val="7F7F7F"/>
                </a:solidFill>
                <a:effectLst/>
                <a:uLnTx/>
                <a:uFillTx/>
                <a:latin typeface="Arial"/>
                <a:ea typeface="+mn-ea"/>
                <a:cs typeface="Arial"/>
              </a:rPr>
              <a:pPr marL="0" marR="0" lvl="0" indent="0" algn="ctr" defTabSz="914400" rtl="0" eaLnBrk="1" fontAlgn="base" latinLnBrk="0" hangingPunct="1">
                <a:lnSpc>
                  <a:spcPts val="900"/>
                </a:lnSpc>
                <a:spcBef>
                  <a:spcPct val="0"/>
                </a:spcBef>
                <a:spcAft>
                  <a:spcPct val="0"/>
                </a:spcAft>
                <a:buClrTx/>
                <a:buSzTx/>
                <a:buFontTx/>
                <a:buNone/>
                <a:tabLst/>
                <a:defRPr/>
              </a:pPr>
              <a:t>‹#›</a:t>
            </a:fld>
            <a:endParaRPr kumimoji="0" lang="en-US" sz="800" b="0" i="0" u="none" strike="noStrike" kern="1200" cap="none" spc="0" normalizeH="0" baseline="0" noProof="0" dirty="0" smtClean="0">
              <a:ln>
                <a:noFill/>
              </a:ln>
              <a:solidFill>
                <a:srgbClr val="7F7F7F"/>
              </a:solidFill>
              <a:effectLst/>
              <a:uLnTx/>
              <a:uFillTx/>
              <a:latin typeface="Arial"/>
              <a:ea typeface="+mn-ea"/>
              <a:cs typeface="Arial"/>
            </a:endParaRPr>
          </a:p>
        </p:txBody>
      </p:sp>
      <p:sp>
        <p:nvSpPr>
          <p:cNvPr id="7" name="Line 10"/>
          <p:cNvSpPr>
            <a:spLocks noChangeShapeType="1"/>
          </p:cNvSpPr>
          <p:nvPr userDrawn="1"/>
        </p:nvSpPr>
        <p:spPr bwMode="auto">
          <a:xfrm>
            <a:off x="2475802" y="1371601"/>
            <a:ext cx="0" cy="4800599"/>
          </a:xfrm>
          <a:prstGeom prst="line">
            <a:avLst/>
          </a:prstGeom>
          <a:noFill/>
          <a:ln w="6350">
            <a:solidFill>
              <a:schemeClr val="tx1"/>
            </a:solidFill>
            <a:round/>
            <a:headEnd/>
            <a:tailEnd/>
          </a:ln>
          <a:effectLst/>
        </p:spPr>
        <p:txBody>
          <a:bodyPr lIns="101882" tIns="50941" rIns="101882" bIns="50941"/>
          <a:lstStyle/>
          <a:p>
            <a:pPr>
              <a:lnSpc>
                <a:spcPts val="1671"/>
              </a:lnSpc>
              <a:defRPr/>
            </a:pPr>
            <a:endParaRPr lang="en-US" sz="1100" dirty="0">
              <a:effectLst>
                <a:outerShdw blurRad="38100" dist="38100" dir="2700000" algn="tl">
                  <a:srgbClr val="000000">
                    <a:alpha val="43137"/>
                  </a:srgbClr>
                </a:outerShdw>
              </a:effectLst>
              <a:latin typeface="Arial" pitchFamily="57" charset="0"/>
              <a:ea typeface="ＭＳ Ｐゴシック" pitchFamily="57" charset="-128"/>
              <a:cs typeface="ＭＳ Ｐゴシック" pitchFamily="57" charset="-128"/>
            </a:endParaRPr>
          </a:p>
        </p:txBody>
      </p:sp>
      <p:sp>
        <p:nvSpPr>
          <p:cNvPr id="13" name="Text Placeholder 2"/>
          <p:cNvSpPr>
            <a:spLocks noGrp="1"/>
          </p:cNvSpPr>
          <p:nvPr>
            <p:ph type="body" idx="1" hasCustomPrompt="1"/>
          </p:nvPr>
        </p:nvSpPr>
        <p:spPr>
          <a:xfrm>
            <a:off x="2732723" y="1355634"/>
            <a:ext cx="2761298" cy="1006566"/>
          </a:xfrm>
          <a:prstGeom prst="rect">
            <a:avLst/>
          </a:prstGeom>
        </p:spPr>
        <p:txBody>
          <a:bodyPr anchor="t" anchorCtr="0"/>
          <a:lstStyle>
            <a:lvl1pPr marL="0" indent="0">
              <a:buNone/>
              <a:defRPr sz="2000" b="1" cap="none">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enter text</a:t>
            </a:r>
          </a:p>
        </p:txBody>
      </p:sp>
      <p:sp>
        <p:nvSpPr>
          <p:cNvPr id="14" name="Text Placeholder 2"/>
          <p:cNvSpPr>
            <a:spLocks noGrp="1"/>
          </p:cNvSpPr>
          <p:nvPr>
            <p:ph type="body" idx="17" hasCustomPrompt="1"/>
          </p:nvPr>
        </p:nvSpPr>
        <p:spPr>
          <a:xfrm>
            <a:off x="5926772" y="1355634"/>
            <a:ext cx="2761298" cy="1006566"/>
          </a:xfrm>
          <a:prstGeom prst="rect">
            <a:avLst/>
          </a:prstGeom>
        </p:spPr>
        <p:txBody>
          <a:bodyPr anchor="t" anchorCtr="0"/>
          <a:lstStyle>
            <a:lvl1pPr marL="0" indent="0">
              <a:buNone/>
              <a:defRPr sz="2000" b="1" cap="none">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enter text</a:t>
            </a:r>
          </a:p>
        </p:txBody>
      </p:sp>
      <p:sp>
        <p:nvSpPr>
          <p:cNvPr id="15" name="Text Placeholder 2"/>
          <p:cNvSpPr>
            <a:spLocks noGrp="1"/>
          </p:cNvSpPr>
          <p:nvPr>
            <p:ph type="body" idx="13" hasCustomPrompt="1"/>
          </p:nvPr>
        </p:nvSpPr>
        <p:spPr>
          <a:xfrm>
            <a:off x="454451" y="1355634"/>
            <a:ext cx="1751719" cy="1503680"/>
          </a:xfrm>
          <a:prstGeom prst="rect">
            <a:avLst/>
          </a:prstGeom>
        </p:spPr>
        <p:txBody>
          <a:bodyPr lIns="0" tIns="0" rIns="0" anchor="t">
            <a:noAutofit/>
          </a:bodyPr>
          <a:lstStyle>
            <a:lvl1pPr marL="0" marR="0" indent="0" algn="l" defTabSz="1018824" rtl="0" eaLnBrk="1" fontAlgn="auto" latinLnBrk="0" hangingPunct="1">
              <a:lnSpc>
                <a:spcPct val="100000"/>
              </a:lnSpc>
              <a:spcBef>
                <a:spcPct val="20000"/>
              </a:spcBef>
              <a:spcAft>
                <a:spcPts val="0"/>
              </a:spcAft>
              <a:buClrTx/>
              <a:buSzTx/>
              <a:buFont typeface="Arial" pitchFamily="34" charset="0"/>
              <a:buNone/>
              <a:tabLst/>
              <a:defRPr sz="1600" b="1">
                <a:solidFill>
                  <a:schemeClr val="tx1"/>
                </a:solidFill>
                <a:latin typeface="Arial" pitchFamily="34" charset="0"/>
                <a:cs typeface="Arial" pitchFamily="34" charset="0"/>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marL="0" marR="0" lvl="0" indent="0" algn="l" defTabSz="1018824" rtl="0" eaLnBrk="1" fontAlgn="auto" latinLnBrk="0" hangingPunct="1">
              <a:lnSpc>
                <a:spcPct val="100000"/>
              </a:lnSpc>
              <a:spcBef>
                <a:spcPct val="20000"/>
              </a:spcBef>
              <a:spcAft>
                <a:spcPts val="0"/>
              </a:spcAft>
              <a:buClrTx/>
              <a:buSzTx/>
              <a:buFont typeface="Arial" pitchFamily="34" charset="0"/>
              <a:buNone/>
              <a:tabLst/>
              <a:defRPr/>
            </a:pPr>
            <a:r>
              <a:rPr lang="en-US" dirty="0" smtClean="0"/>
              <a:t>Click to add main point in full sentence format;  limit to no more than six lines [Arial 16].</a:t>
            </a:r>
          </a:p>
        </p:txBody>
      </p:sp>
      <p:sp>
        <p:nvSpPr>
          <p:cNvPr id="16" name="Title 1"/>
          <p:cNvSpPr>
            <a:spLocks noGrp="1"/>
          </p:cNvSpPr>
          <p:nvPr>
            <p:ph type="title" hasCustomPrompt="1"/>
          </p:nvPr>
        </p:nvSpPr>
        <p:spPr>
          <a:xfrm>
            <a:off x="457200" y="361949"/>
            <a:ext cx="8228012" cy="593869"/>
          </a:xfrm>
          <a:prstGeom prst="rect">
            <a:avLst/>
          </a:prstGeom>
        </p:spPr>
        <p:txBody>
          <a:bodyPr lIns="0" anchor="b" anchorCtr="0"/>
          <a:lstStyle>
            <a:lvl1pPr>
              <a:defRPr sz="2400">
                <a:solidFill>
                  <a:srgbClr val="0A3F6B"/>
                </a:solidFill>
                <a:latin typeface="Arial" panose="020B0604020202020204" pitchFamily="34" charset="0"/>
                <a:cs typeface="Arial" panose="020B0604020202020204" pitchFamily="34" charset="0"/>
              </a:defRPr>
            </a:lvl1pPr>
          </a:lstStyle>
          <a:p>
            <a:r>
              <a:rPr lang="en-US" dirty="0" smtClean="0"/>
              <a:t>Click to Enter Slide Title </a:t>
            </a:r>
            <a:endParaRPr lang="en-US" dirty="0"/>
          </a:p>
        </p:txBody>
      </p:sp>
      <p:cxnSp>
        <p:nvCxnSpPr>
          <p:cNvPr id="18" name="Straight Connector 17"/>
          <p:cNvCxnSpPr/>
          <p:nvPr userDrawn="1"/>
        </p:nvCxnSpPr>
        <p:spPr>
          <a:xfrm>
            <a:off x="452292" y="1024534"/>
            <a:ext cx="8234508" cy="0"/>
          </a:xfrm>
          <a:prstGeom prst="line">
            <a:avLst/>
          </a:prstGeom>
          <a:ln w="130175" cmpd="sng">
            <a:solidFill>
              <a:schemeClr val="accent6"/>
            </a:solidFill>
          </a:ln>
        </p:spPr>
        <p:style>
          <a:lnRef idx="1">
            <a:schemeClr val="dk1"/>
          </a:lnRef>
          <a:fillRef idx="0">
            <a:schemeClr val="dk1"/>
          </a:fillRef>
          <a:effectRef idx="0">
            <a:schemeClr val="dk1"/>
          </a:effectRef>
          <a:fontRef idx="minor">
            <a:schemeClr val="tx1"/>
          </a:fontRef>
        </p:style>
      </p:cxn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Tree>
    <p:extLst>
      <p:ext uri="{BB962C8B-B14F-4D97-AF65-F5344CB8AC3E}">
        <p14:creationId xmlns:p14="http://schemas.microsoft.com/office/powerpoint/2010/main" val="409245970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Short Title (Full Color)">
    <p:bg>
      <p:bgPr>
        <a:solidFill>
          <a:schemeClr val="accent1"/>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5473195" y="5686437"/>
            <a:ext cx="3360339" cy="1171563"/>
          </a:xfrm>
          <a:prstGeom prst="rect">
            <a:avLst/>
          </a:prstGeom>
          <a:solidFill>
            <a:schemeClr val="accent1"/>
          </a:solidFill>
          <a:ln w="127"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5" name="Rectangle 4"/>
          <p:cNvSpPr/>
          <p:nvPr userDrawn="1"/>
        </p:nvSpPr>
        <p:spPr>
          <a:xfrm>
            <a:off x="288636" y="254000"/>
            <a:ext cx="3544455" cy="3547872"/>
          </a:xfrm>
          <a:prstGeom prst="rect">
            <a:avLst/>
          </a:prstGeom>
          <a:solidFill>
            <a:srgbClr val="FFFFFF"/>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3" name="Text Placeholder 2"/>
          <p:cNvSpPr>
            <a:spLocks noGrp="1"/>
          </p:cNvSpPr>
          <p:nvPr>
            <p:ph type="body" sz="quarter" idx="10" hasCustomPrompt="1"/>
          </p:nvPr>
        </p:nvSpPr>
        <p:spPr>
          <a:xfrm>
            <a:off x="461817" y="373063"/>
            <a:ext cx="3216563" cy="1332366"/>
          </a:xfrm>
          <a:prstGeom prst="rect">
            <a:avLst/>
          </a:prstGeom>
        </p:spPr>
        <p:txBody>
          <a:bodyPr vert="horz" lIns="0" rIns="0" bIns="91440" anchor="b"/>
          <a:lstStyle>
            <a:lvl1pPr marL="0" marR="0" indent="0" algn="l" defTabSz="457200" rtl="0" eaLnBrk="1" fontAlgn="auto" latinLnBrk="0" hangingPunct="1">
              <a:lnSpc>
                <a:spcPct val="100000"/>
              </a:lnSpc>
              <a:spcBef>
                <a:spcPct val="20000"/>
              </a:spcBef>
              <a:spcAft>
                <a:spcPts val="0"/>
              </a:spcAft>
              <a:buClrTx/>
              <a:buSzTx/>
              <a:buFontTx/>
              <a:buNone/>
              <a:tabLst/>
              <a:defRPr sz="3200" b="1" baseline="0">
                <a:solidFill>
                  <a:srgbClr val="0A3F6B"/>
                </a:solidFill>
                <a:latin typeface="Arial" panose="020B0604020202020204" pitchFamily="34" charset="0"/>
                <a:cs typeface="Arial" panose="020B0604020202020204" pitchFamily="34" charset="0"/>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marL="0" marR="0" lvl="0" indent="0" algn="l" defTabSz="457200" rtl="0" eaLnBrk="1" fontAlgn="auto" latinLnBrk="0" hangingPunct="1">
              <a:lnSpc>
                <a:spcPct val="100000"/>
              </a:lnSpc>
              <a:spcBef>
                <a:spcPct val="20000"/>
              </a:spcBef>
              <a:spcAft>
                <a:spcPts val="0"/>
              </a:spcAft>
              <a:buClrTx/>
              <a:buSzTx/>
              <a:buFontTx/>
              <a:buNone/>
              <a:tabLst/>
              <a:defRPr/>
            </a:pPr>
            <a:r>
              <a:rPr lang="en-US" dirty="0" smtClean="0"/>
              <a:t>Enter Title; Two Lines Only</a:t>
            </a:r>
          </a:p>
        </p:txBody>
      </p:sp>
      <p:sp>
        <p:nvSpPr>
          <p:cNvPr id="9" name="Text Placeholder 2"/>
          <p:cNvSpPr>
            <a:spLocks noGrp="1"/>
          </p:cNvSpPr>
          <p:nvPr>
            <p:ph type="body" sz="quarter" idx="12" hasCustomPrompt="1"/>
          </p:nvPr>
        </p:nvSpPr>
        <p:spPr>
          <a:xfrm>
            <a:off x="461817" y="1982341"/>
            <a:ext cx="3216563" cy="722249"/>
          </a:xfrm>
          <a:prstGeom prst="rect">
            <a:avLst/>
          </a:prstGeom>
        </p:spPr>
        <p:txBody>
          <a:bodyPr vert="horz" lIns="0" anchor="t"/>
          <a:lstStyle>
            <a:lvl1pPr marL="0" indent="0">
              <a:buFontTx/>
              <a:buNone/>
              <a:defRPr sz="1600" b="0" baseline="0">
                <a:solidFill>
                  <a:srgbClr val="0A3F6B"/>
                </a:solidFill>
                <a:latin typeface="Arial"/>
                <a:cs typeface="Arial"/>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lvl="0"/>
            <a:r>
              <a:rPr lang="en-US" dirty="0" smtClean="0"/>
              <a:t>Click to Enter Subtitle</a:t>
            </a:r>
            <a:endParaRPr lang="en-US" dirty="0"/>
          </a:p>
        </p:txBody>
      </p:sp>
      <p:sp>
        <p:nvSpPr>
          <p:cNvPr id="10" name="Text Placeholder 2"/>
          <p:cNvSpPr>
            <a:spLocks noGrp="1"/>
          </p:cNvSpPr>
          <p:nvPr>
            <p:ph type="body" sz="quarter" idx="13" hasCustomPrompt="1"/>
          </p:nvPr>
        </p:nvSpPr>
        <p:spPr>
          <a:xfrm>
            <a:off x="461817" y="3346291"/>
            <a:ext cx="3216563" cy="342019"/>
          </a:xfrm>
          <a:prstGeom prst="rect">
            <a:avLst/>
          </a:prstGeom>
        </p:spPr>
        <p:txBody>
          <a:bodyPr vert="horz" lIns="0" anchor="t"/>
          <a:lstStyle>
            <a:lvl1pPr marL="0" indent="0">
              <a:buFontTx/>
              <a:buNone/>
              <a:defRPr sz="1200" b="1" baseline="0">
                <a:solidFill>
                  <a:srgbClr val="0A3F6B"/>
                </a:solidFill>
                <a:latin typeface="Arial"/>
                <a:cs typeface="Arial"/>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lvl="0"/>
            <a:r>
              <a:rPr lang="en-US" dirty="0" smtClean="0"/>
              <a:t>Additional Detail</a:t>
            </a:r>
            <a:endParaRPr lang="en-US" dirty="0"/>
          </a:p>
        </p:txBody>
      </p:sp>
      <p:cxnSp>
        <p:nvCxnSpPr>
          <p:cNvPr id="8" name="Straight Connector 7"/>
          <p:cNvCxnSpPr/>
          <p:nvPr userDrawn="1"/>
        </p:nvCxnSpPr>
        <p:spPr>
          <a:xfrm>
            <a:off x="461817" y="1806963"/>
            <a:ext cx="3230952" cy="0"/>
          </a:xfrm>
          <a:prstGeom prst="line">
            <a:avLst/>
          </a:prstGeom>
          <a:ln w="177800" cmpd="sng">
            <a:solidFill>
              <a:schemeClr val="accent6"/>
            </a:solidFill>
          </a:ln>
        </p:spPr>
        <p:style>
          <a:lnRef idx="1">
            <a:schemeClr val="dk1"/>
          </a:lnRef>
          <a:fillRef idx="0">
            <a:schemeClr val="dk1"/>
          </a:fillRef>
          <a:effectRef idx="0">
            <a:schemeClr val="dk1"/>
          </a:effectRef>
          <a:fontRef idx="minor">
            <a:schemeClr val="tx1"/>
          </a:fontRef>
        </p:style>
      </p:cxn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42048" y="5779008"/>
            <a:ext cx="1473200" cy="635000"/>
          </a:xfrm>
          <a:prstGeom prst="rect">
            <a:avLst/>
          </a:prstGeom>
        </p:spPr>
      </p:pic>
    </p:spTree>
    <p:extLst>
      <p:ext uri="{BB962C8B-B14F-4D97-AF65-F5344CB8AC3E}">
        <p14:creationId xmlns:p14="http://schemas.microsoft.com/office/powerpoint/2010/main" val="380808130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Gold">
    <p:bg>
      <p:bgPr>
        <a:solidFill>
          <a:schemeClr val="accent2"/>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0" hasCustomPrompt="1"/>
          </p:nvPr>
        </p:nvSpPr>
        <p:spPr>
          <a:xfrm>
            <a:off x="461963" y="373063"/>
            <a:ext cx="3216563" cy="1332366"/>
          </a:xfrm>
          <a:prstGeom prst="rect">
            <a:avLst/>
          </a:prstGeom>
        </p:spPr>
        <p:txBody>
          <a:bodyPr vert="horz" lIns="0" rIns="0" bIns="91440" anchor="b"/>
          <a:lstStyle>
            <a:lvl1pPr marL="0" marR="0" indent="0" algn="l" defTabSz="457200" rtl="0" eaLnBrk="1" fontAlgn="auto" latinLnBrk="0" hangingPunct="1">
              <a:lnSpc>
                <a:spcPct val="100000"/>
              </a:lnSpc>
              <a:spcBef>
                <a:spcPct val="20000"/>
              </a:spcBef>
              <a:spcAft>
                <a:spcPts val="0"/>
              </a:spcAft>
              <a:buClrTx/>
              <a:buSzTx/>
              <a:buFontTx/>
              <a:buNone/>
              <a:tabLst/>
              <a:defRPr sz="2800" b="1" baseline="0">
                <a:solidFill>
                  <a:schemeClr val="bg1"/>
                </a:solidFill>
                <a:latin typeface="Arial" panose="020B0604020202020204" pitchFamily="34" charset="0"/>
                <a:cs typeface="Arial" panose="020B0604020202020204" pitchFamily="34" charset="0"/>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marL="0" marR="0" lvl="0" indent="0" algn="l" defTabSz="457200" rtl="0" eaLnBrk="1" fontAlgn="auto" latinLnBrk="0" hangingPunct="1">
              <a:lnSpc>
                <a:spcPct val="100000"/>
              </a:lnSpc>
              <a:spcBef>
                <a:spcPct val="20000"/>
              </a:spcBef>
              <a:spcAft>
                <a:spcPts val="0"/>
              </a:spcAft>
              <a:buClrTx/>
              <a:buSzTx/>
              <a:buFontTx/>
              <a:buNone/>
              <a:tabLst/>
              <a:defRPr/>
            </a:pPr>
            <a:r>
              <a:rPr lang="en-US" dirty="0" smtClean="0"/>
              <a:t>Enter Title; Two Lines Only</a:t>
            </a:r>
          </a:p>
        </p:txBody>
      </p:sp>
      <p:cxnSp>
        <p:nvCxnSpPr>
          <p:cNvPr id="6" name="Straight Connector 5"/>
          <p:cNvCxnSpPr/>
          <p:nvPr userDrawn="1"/>
        </p:nvCxnSpPr>
        <p:spPr>
          <a:xfrm>
            <a:off x="461817" y="1806963"/>
            <a:ext cx="3242675" cy="0"/>
          </a:xfrm>
          <a:prstGeom prst="line">
            <a:avLst/>
          </a:prstGeom>
          <a:ln w="177800" cmpd="sng">
            <a:solidFill>
              <a:schemeClr val="bg1"/>
            </a:solidFill>
          </a:ln>
        </p:spPr>
        <p:style>
          <a:lnRef idx="1">
            <a:schemeClr val="dk1"/>
          </a:lnRef>
          <a:fillRef idx="0">
            <a:schemeClr val="dk1"/>
          </a:fillRef>
          <a:effectRef idx="0">
            <a:schemeClr val="dk1"/>
          </a:effectRef>
          <a:fontRef idx="minor">
            <a:schemeClr val="tx1"/>
          </a:fontRef>
        </p:style>
      </p:cxn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8056" y="6224588"/>
            <a:ext cx="839724" cy="361950"/>
          </a:xfrm>
          <a:prstGeom prst="rect">
            <a:avLst/>
          </a:prstGeom>
        </p:spPr>
      </p:pic>
    </p:spTree>
    <p:extLst>
      <p:ext uri="{BB962C8B-B14F-4D97-AF65-F5344CB8AC3E}">
        <p14:creationId xmlns:p14="http://schemas.microsoft.com/office/powerpoint/2010/main" val="291185157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vider Green">
    <p:bg>
      <p:bgPr>
        <a:solidFill>
          <a:schemeClr val="accent3"/>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0" hasCustomPrompt="1"/>
          </p:nvPr>
        </p:nvSpPr>
        <p:spPr>
          <a:xfrm>
            <a:off x="461963" y="373063"/>
            <a:ext cx="3216563" cy="1332366"/>
          </a:xfrm>
          <a:prstGeom prst="rect">
            <a:avLst/>
          </a:prstGeom>
        </p:spPr>
        <p:txBody>
          <a:bodyPr vert="horz" lIns="0" rIns="0" bIns="91440" anchor="b"/>
          <a:lstStyle>
            <a:lvl1pPr marL="0" marR="0" indent="0" algn="l" defTabSz="457200" rtl="0" eaLnBrk="1" fontAlgn="auto" latinLnBrk="0" hangingPunct="1">
              <a:lnSpc>
                <a:spcPct val="100000"/>
              </a:lnSpc>
              <a:spcBef>
                <a:spcPct val="20000"/>
              </a:spcBef>
              <a:spcAft>
                <a:spcPts val="0"/>
              </a:spcAft>
              <a:buClrTx/>
              <a:buSzTx/>
              <a:buFontTx/>
              <a:buNone/>
              <a:tabLst/>
              <a:defRPr sz="2800" b="1" baseline="0">
                <a:solidFill>
                  <a:schemeClr val="bg1"/>
                </a:solidFill>
                <a:latin typeface="Arial" panose="020B0604020202020204" pitchFamily="34" charset="0"/>
                <a:cs typeface="Arial" panose="020B0604020202020204" pitchFamily="34" charset="0"/>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marL="0" marR="0" lvl="0" indent="0" algn="l" defTabSz="457200" rtl="0" eaLnBrk="1" fontAlgn="auto" latinLnBrk="0" hangingPunct="1">
              <a:lnSpc>
                <a:spcPct val="100000"/>
              </a:lnSpc>
              <a:spcBef>
                <a:spcPct val="20000"/>
              </a:spcBef>
              <a:spcAft>
                <a:spcPts val="0"/>
              </a:spcAft>
              <a:buClrTx/>
              <a:buSzTx/>
              <a:buFontTx/>
              <a:buNone/>
              <a:tabLst/>
              <a:defRPr/>
            </a:pPr>
            <a:r>
              <a:rPr lang="en-US" dirty="0" smtClean="0"/>
              <a:t>Enter Title; Two Lines Only</a:t>
            </a:r>
          </a:p>
        </p:txBody>
      </p:sp>
      <p:cxnSp>
        <p:nvCxnSpPr>
          <p:cNvPr id="6" name="Straight Connector 5"/>
          <p:cNvCxnSpPr/>
          <p:nvPr userDrawn="1"/>
        </p:nvCxnSpPr>
        <p:spPr>
          <a:xfrm>
            <a:off x="461817" y="1806963"/>
            <a:ext cx="3242675" cy="0"/>
          </a:xfrm>
          <a:prstGeom prst="line">
            <a:avLst/>
          </a:prstGeom>
          <a:ln w="177800" cmpd="sng">
            <a:solidFill>
              <a:schemeClr val="bg1"/>
            </a:solidFill>
          </a:ln>
        </p:spPr>
        <p:style>
          <a:lnRef idx="1">
            <a:schemeClr val="dk1"/>
          </a:lnRef>
          <a:fillRef idx="0">
            <a:schemeClr val="dk1"/>
          </a:fillRef>
          <a:effectRef idx="0">
            <a:schemeClr val="dk1"/>
          </a:effectRef>
          <a:fontRef idx="minor">
            <a:schemeClr val="tx1"/>
          </a:fontRef>
        </p:style>
      </p:cxn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8056" y="6224588"/>
            <a:ext cx="839724" cy="361950"/>
          </a:xfrm>
          <a:prstGeom prst="rect">
            <a:avLst/>
          </a:prstGeom>
        </p:spPr>
      </p:pic>
    </p:spTree>
    <p:extLst>
      <p:ext uri="{BB962C8B-B14F-4D97-AF65-F5344CB8AC3E}">
        <p14:creationId xmlns:p14="http://schemas.microsoft.com/office/powerpoint/2010/main" val="260553771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ivider Mint">
    <p:bg>
      <p:bgPr>
        <a:solidFill>
          <a:schemeClr val="accent4"/>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0" hasCustomPrompt="1"/>
          </p:nvPr>
        </p:nvSpPr>
        <p:spPr>
          <a:xfrm>
            <a:off x="461963" y="373063"/>
            <a:ext cx="3216563" cy="1332366"/>
          </a:xfrm>
          <a:prstGeom prst="rect">
            <a:avLst/>
          </a:prstGeom>
        </p:spPr>
        <p:txBody>
          <a:bodyPr vert="horz" lIns="0" rIns="0" bIns="91440" anchor="b"/>
          <a:lstStyle>
            <a:lvl1pPr marL="0" marR="0" indent="0" algn="l" defTabSz="457200" rtl="0" eaLnBrk="1" fontAlgn="auto" latinLnBrk="0" hangingPunct="1">
              <a:lnSpc>
                <a:spcPct val="100000"/>
              </a:lnSpc>
              <a:spcBef>
                <a:spcPct val="20000"/>
              </a:spcBef>
              <a:spcAft>
                <a:spcPts val="0"/>
              </a:spcAft>
              <a:buClrTx/>
              <a:buSzTx/>
              <a:buFontTx/>
              <a:buNone/>
              <a:tabLst/>
              <a:defRPr sz="2800" b="1" baseline="0">
                <a:solidFill>
                  <a:schemeClr val="bg1"/>
                </a:solidFill>
                <a:latin typeface="Arial" panose="020B0604020202020204" pitchFamily="34" charset="0"/>
                <a:cs typeface="Arial" panose="020B0604020202020204" pitchFamily="34" charset="0"/>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marL="0" marR="0" lvl="0" indent="0" algn="l" defTabSz="457200" rtl="0" eaLnBrk="1" fontAlgn="auto" latinLnBrk="0" hangingPunct="1">
              <a:lnSpc>
                <a:spcPct val="100000"/>
              </a:lnSpc>
              <a:spcBef>
                <a:spcPct val="20000"/>
              </a:spcBef>
              <a:spcAft>
                <a:spcPts val="0"/>
              </a:spcAft>
              <a:buClrTx/>
              <a:buSzTx/>
              <a:buFontTx/>
              <a:buNone/>
              <a:tabLst/>
              <a:defRPr/>
            </a:pPr>
            <a:r>
              <a:rPr lang="en-US" dirty="0" smtClean="0"/>
              <a:t>Enter Title; Two Lines Only</a:t>
            </a:r>
          </a:p>
        </p:txBody>
      </p:sp>
      <p:cxnSp>
        <p:nvCxnSpPr>
          <p:cNvPr id="6" name="Straight Connector 5"/>
          <p:cNvCxnSpPr/>
          <p:nvPr userDrawn="1"/>
        </p:nvCxnSpPr>
        <p:spPr>
          <a:xfrm>
            <a:off x="461817" y="1806963"/>
            <a:ext cx="3242675" cy="0"/>
          </a:xfrm>
          <a:prstGeom prst="line">
            <a:avLst/>
          </a:prstGeom>
          <a:ln w="177800" cmpd="sng">
            <a:solidFill>
              <a:schemeClr val="bg1"/>
            </a:solidFill>
          </a:ln>
        </p:spPr>
        <p:style>
          <a:lnRef idx="1">
            <a:schemeClr val="dk1"/>
          </a:lnRef>
          <a:fillRef idx="0">
            <a:schemeClr val="dk1"/>
          </a:fillRef>
          <a:effectRef idx="0">
            <a:schemeClr val="dk1"/>
          </a:effectRef>
          <a:fontRef idx="minor">
            <a:schemeClr val="tx1"/>
          </a:fontRef>
        </p:style>
      </p:cxn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8056" y="6224588"/>
            <a:ext cx="839724" cy="361950"/>
          </a:xfrm>
          <a:prstGeom prst="rect">
            <a:avLst/>
          </a:prstGeom>
        </p:spPr>
      </p:pic>
    </p:spTree>
    <p:extLst>
      <p:ext uri="{BB962C8B-B14F-4D97-AF65-F5344CB8AC3E}">
        <p14:creationId xmlns:p14="http://schemas.microsoft.com/office/powerpoint/2010/main" val="11209417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vider Amethyst">
    <p:bg>
      <p:bgPr>
        <a:solidFill>
          <a:schemeClr val="accent5"/>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0" hasCustomPrompt="1"/>
          </p:nvPr>
        </p:nvSpPr>
        <p:spPr>
          <a:xfrm>
            <a:off x="461963" y="373063"/>
            <a:ext cx="3216563" cy="1332366"/>
          </a:xfrm>
          <a:prstGeom prst="rect">
            <a:avLst/>
          </a:prstGeom>
        </p:spPr>
        <p:txBody>
          <a:bodyPr vert="horz" lIns="0" rIns="0" bIns="91440" anchor="b"/>
          <a:lstStyle>
            <a:lvl1pPr marL="0" marR="0" indent="0" algn="l" defTabSz="457200" rtl="0" eaLnBrk="1" fontAlgn="auto" latinLnBrk="0" hangingPunct="1">
              <a:lnSpc>
                <a:spcPct val="100000"/>
              </a:lnSpc>
              <a:spcBef>
                <a:spcPct val="20000"/>
              </a:spcBef>
              <a:spcAft>
                <a:spcPts val="0"/>
              </a:spcAft>
              <a:buClrTx/>
              <a:buSzTx/>
              <a:buFontTx/>
              <a:buNone/>
              <a:tabLst/>
              <a:defRPr sz="2800" b="1" baseline="0">
                <a:solidFill>
                  <a:schemeClr val="bg1"/>
                </a:solidFill>
                <a:latin typeface="Arial" panose="020B0604020202020204" pitchFamily="34" charset="0"/>
                <a:cs typeface="Arial" panose="020B0604020202020204" pitchFamily="34" charset="0"/>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marL="0" marR="0" lvl="0" indent="0" algn="l" defTabSz="457200" rtl="0" eaLnBrk="1" fontAlgn="auto" latinLnBrk="0" hangingPunct="1">
              <a:lnSpc>
                <a:spcPct val="100000"/>
              </a:lnSpc>
              <a:spcBef>
                <a:spcPct val="20000"/>
              </a:spcBef>
              <a:spcAft>
                <a:spcPts val="0"/>
              </a:spcAft>
              <a:buClrTx/>
              <a:buSzTx/>
              <a:buFontTx/>
              <a:buNone/>
              <a:tabLst/>
              <a:defRPr/>
            </a:pPr>
            <a:r>
              <a:rPr lang="en-US" dirty="0" smtClean="0"/>
              <a:t>Enter Title; Two Lines Only</a:t>
            </a:r>
          </a:p>
        </p:txBody>
      </p:sp>
      <p:cxnSp>
        <p:nvCxnSpPr>
          <p:cNvPr id="6" name="Straight Connector 5"/>
          <p:cNvCxnSpPr/>
          <p:nvPr userDrawn="1"/>
        </p:nvCxnSpPr>
        <p:spPr>
          <a:xfrm>
            <a:off x="461817" y="1806963"/>
            <a:ext cx="3242675" cy="0"/>
          </a:xfrm>
          <a:prstGeom prst="line">
            <a:avLst/>
          </a:prstGeom>
          <a:ln w="177800" cmpd="sng">
            <a:solidFill>
              <a:schemeClr val="bg1"/>
            </a:solidFill>
          </a:ln>
        </p:spPr>
        <p:style>
          <a:lnRef idx="1">
            <a:schemeClr val="dk1"/>
          </a:lnRef>
          <a:fillRef idx="0">
            <a:schemeClr val="dk1"/>
          </a:fillRef>
          <a:effectRef idx="0">
            <a:schemeClr val="dk1"/>
          </a:effectRef>
          <a:fontRef idx="minor">
            <a:schemeClr val="tx1"/>
          </a:fontRef>
        </p:style>
      </p:cxn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8056" y="6224588"/>
            <a:ext cx="839724" cy="361950"/>
          </a:xfrm>
          <a:prstGeom prst="rect">
            <a:avLst/>
          </a:prstGeom>
        </p:spPr>
      </p:pic>
    </p:spTree>
    <p:extLst>
      <p:ext uri="{BB962C8B-B14F-4D97-AF65-F5344CB8AC3E}">
        <p14:creationId xmlns:p14="http://schemas.microsoft.com/office/powerpoint/2010/main" val="11679292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sp>
        <p:nvSpPr>
          <p:cNvPr id="9" name="Text Placeholder 15"/>
          <p:cNvSpPr>
            <a:spLocks noGrp="1"/>
          </p:cNvSpPr>
          <p:nvPr>
            <p:ph type="body" sz="quarter" idx="15" hasCustomPrompt="1"/>
          </p:nvPr>
        </p:nvSpPr>
        <p:spPr>
          <a:xfrm>
            <a:off x="461963" y="3868067"/>
            <a:ext cx="4119563" cy="1368778"/>
          </a:xfrm>
          <a:prstGeom prst="rect">
            <a:avLst/>
          </a:prstGeom>
        </p:spPr>
        <p:txBody>
          <a:bodyPr anchor="b" anchorCtr="0"/>
          <a:lstStyle>
            <a:lvl1pPr marL="0" indent="0" algn="l">
              <a:lnSpc>
                <a:spcPct val="110000"/>
              </a:lnSpc>
              <a:spcBef>
                <a:spcPts val="0"/>
              </a:spcBef>
              <a:buNone/>
              <a:defRPr sz="1600" i="0">
                <a:solidFill>
                  <a:schemeClr val="accent6"/>
                </a:solidFill>
                <a:latin typeface="Arial"/>
                <a:cs typeface="Arial"/>
              </a:defRPr>
            </a:lvl1pPr>
            <a:lvl2pPr marL="207963" indent="-207963" algn="l">
              <a:lnSpc>
                <a:spcPct val="110000"/>
              </a:lnSpc>
              <a:spcBef>
                <a:spcPts val="0"/>
              </a:spcBef>
              <a:buNone/>
              <a:defRPr sz="1600" i="0" baseline="0">
                <a:solidFill>
                  <a:schemeClr val="accent1"/>
                </a:solidFill>
                <a:latin typeface="Arial"/>
                <a:cs typeface="Arial"/>
              </a:defRPr>
            </a:lvl2pPr>
            <a:lvl3pPr marL="207963" indent="-207963" algn="r">
              <a:lnSpc>
                <a:spcPct val="110000"/>
              </a:lnSpc>
              <a:spcBef>
                <a:spcPts val="0"/>
              </a:spcBef>
              <a:buNone/>
              <a:defRPr sz="1600" i="1">
                <a:latin typeface="+mj-lt"/>
              </a:defRPr>
            </a:lvl3pPr>
            <a:lvl4pPr marL="207963" indent="-207963" algn="r">
              <a:lnSpc>
                <a:spcPct val="110000"/>
              </a:lnSpc>
              <a:spcBef>
                <a:spcPts val="0"/>
              </a:spcBef>
              <a:buNone/>
              <a:defRPr sz="1600" i="1">
                <a:latin typeface="+mj-lt"/>
              </a:defRPr>
            </a:lvl4pPr>
            <a:lvl5pPr marL="207963" indent="-207963" algn="r">
              <a:lnSpc>
                <a:spcPct val="110000"/>
              </a:lnSpc>
              <a:spcBef>
                <a:spcPts val="0"/>
              </a:spcBef>
              <a:buNone/>
              <a:defRPr sz="1600" i="1">
                <a:latin typeface="+mj-lt"/>
              </a:defRPr>
            </a:lvl5pPr>
          </a:lstStyle>
          <a:p>
            <a:pPr lvl="0"/>
            <a:r>
              <a:rPr lang="en-US" dirty="0" smtClean="0"/>
              <a:t>Click to add quote</a:t>
            </a:r>
          </a:p>
        </p:txBody>
      </p:sp>
      <p:sp>
        <p:nvSpPr>
          <p:cNvPr id="5" name="Text Placeholder 2"/>
          <p:cNvSpPr>
            <a:spLocks noGrp="1"/>
          </p:cNvSpPr>
          <p:nvPr>
            <p:ph type="body" sz="quarter" idx="10" hasCustomPrompt="1"/>
          </p:nvPr>
        </p:nvSpPr>
        <p:spPr>
          <a:xfrm>
            <a:off x="461963" y="373063"/>
            <a:ext cx="3216563" cy="1332366"/>
          </a:xfrm>
          <a:prstGeom prst="rect">
            <a:avLst/>
          </a:prstGeom>
        </p:spPr>
        <p:txBody>
          <a:bodyPr vert="horz" lIns="0" rIns="0" bIns="91440" anchor="b"/>
          <a:lstStyle>
            <a:lvl1pPr marL="0" marR="0" indent="0" algn="l" defTabSz="457200" rtl="0" eaLnBrk="1" fontAlgn="auto" latinLnBrk="0" hangingPunct="1">
              <a:lnSpc>
                <a:spcPct val="100000"/>
              </a:lnSpc>
              <a:spcBef>
                <a:spcPct val="20000"/>
              </a:spcBef>
              <a:spcAft>
                <a:spcPts val="0"/>
              </a:spcAft>
              <a:buClrTx/>
              <a:buSzTx/>
              <a:buFontTx/>
              <a:buNone/>
              <a:tabLst/>
              <a:defRPr sz="2800" b="1" baseline="0">
                <a:solidFill>
                  <a:schemeClr val="accent6"/>
                </a:solidFill>
                <a:latin typeface="Arial" panose="020B0604020202020204" pitchFamily="34" charset="0"/>
                <a:cs typeface="Arial" panose="020B0604020202020204" pitchFamily="34" charset="0"/>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marL="0" marR="0" lvl="0" indent="0" algn="l" defTabSz="457200" rtl="0" eaLnBrk="1" fontAlgn="auto" latinLnBrk="0" hangingPunct="1">
              <a:lnSpc>
                <a:spcPct val="100000"/>
              </a:lnSpc>
              <a:spcBef>
                <a:spcPct val="20000"/>
              </a:spcBef>
              <a:spcAft>
                <a:spcPts val="0"/>
              </a:spcAft>
              <a:buClrTx/>
              <a:buSzTx/>
              <a:buFontTx/>
              <a:buNone/>
              <a:tabLst/>
              <a:defRPr/>
            </a:pPr>
            <a:r>
              <a:rPr lang="en-US" dirty="0" smtClean="0"/>
              <a:t>Enter Title; Two Lines Only</a:t>
            </a:r>
          </a:p>
        </p:txBody>
      </p:sp>
      <p:cxnSp>
        <p:nvCxnSpPr>
          <p:cNvPr id="8" name="Straight Connector 7"/>
          <p:cNvCxnSpPr/>
          <p:nvPr userDrawn="1"/>
        </p:nvCxnSpPr>
        <p:spPr>
          <a:xfrm>
            <a:off x="461817" y="1806963"/>
            <a:ext cx="3242675" cy="0"/>
          </a:xfrm>
          <a:prstGeom prst="line">
            <a:avLst/>
          </a:prstGeom>
          <a:ln w="177800" cmpd="sng">
            <a:solidFill>
              <a:schemeClr val="accent6"/>
            </a:solidFill>
          </a:ln>
        </p:spPr>
        <p:style>
          <a:lnRef idx="1">
            <a:schemeClr val="dk1"/>
          </a:lnRef>
          <a:fillRef idx="0">
            <a:schemeClr val="dk1"/>
          </a:fillRef>
          <a:effectRef idx="0">
            <a:schemeClr val="dk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Tree>
    <p:extLst>
      <p:ext uri="{BB962C8B-B14F-4D97-AF65-F5344CB8AC3E}">
        <p14:creationId xmlns:p14="http://schemas.microsoft.com/office/powerpoint/2010/main" val="262602835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temized Divider White">
    <p:spTree>
      <p:nvGrpSpPr>
        <p:cNvPr id="1" name=""/>
        <p:cNvGrpSpPr/>
        <p:nvPr/>
      </p:nvGrpSpPr>
      <p:grpSpPr>
        <a:xfrm>
          <a:off x="0" y="0"/>
          <a:ext cx="0" cy="0"/>
          <a:chOff x="0" y="0"/>
          <a:chExt cx="0" cy="0"/>
        </a:xfrm>
      </p:grpSpPr>
      <p:sp>
        <p:nvSpPr>
          <p:cNvPr id="6" name="Rectangle 3"/>
          <p:cNvSpPr>
            <a:spLocks noGrp="1" noChangeArrowheads="1"/>
          </p:cNvSpPr>
          <p:nvPr>
            <p:ph type="subTitle" idx="1" hasCustomPrompt="1"/>
          </p:nvPr>
        </p:nvSpPr>
        <p:spPr>
          <a:xfrm>
            <a:off x="454706" y="2329543"/>
            <a:ext cx="8178754" cy="3377838"/>
          </a:xfrm>
          <a:prstGeom prst="rect">
            <a:avLst/>
          </a:prstGeom>
        </p:spPr>
        <p:txBody>
          <a:bodyPr/>
          <a:lstStyle>
            <a:lvl1pPr marL="171450" indent="-171450" algn="l" rtl="0" fontAlgn="base">
              <a:lnSpc>
                <a:spcPct val="133000"/>
              </a:lnSpc>
              <a:spcBef>
                <a:spcPct val="21000"/>
              </a:spcBef>
              <a:spcAft>
                <a:spcPct val="0"/>
              </a:spcAft>
              <a:buClr>
                <a:srgbClr val="4D4F53"/>
              </a:buClr>
              <a:buFont typeface="Wingdings" charset="2"/>
              <a:buChar char="§"/>
              <a:defRPr lang="en-GB" sz="1800" dirty="0">
                <a:solidFill>
                  <a:schemeClr val="tx1"/>
                </a:solidFill>
                <a:latin typeface="Arial"/>
                <a:ea typeface="+mn-ea"/>
                <a:cs typeface="Arial"/>
              </a:defRPr>
            </a:lvl1pPr>
          </a:lstStyle>
          <a:p>
            <a:r>
              <a:rPr lang="en-GB" dirty="0"/>
              <a:t>Click to</a:t>
            </a:r>
            <a:r>
              <a:rPr lang="en-GB" dirty="0" smtClean="0"/>
              <a:t> enter itemized divider text</a:t>
            </a:r>
            <a:endParaRPr lang="en-GB" dirty="0"/>
          </a:p>
        </p:txBody>
      </p:sp>
      <p:sp>
        <p:nvSpPr>
          <p:cNvPr id="8" name="Text Placeholder 2"/>
          <p:cNvSpPr>
            <a:spLocks noGrp="1"/>
          </p:cNvSpPr>
          <p:nvPr>
            <p:ph type="body" sz="quarter" idx="10" hasCustomPrompt="1"/>
          </p:nvPr>
        </p:nvSpPr>
        <p:spPr>
          <a:xfrm>
            <a:off x="461963" y="373063"/>
            <a:ext cx="3216563" cy="1332366"/>
          </a:xfrm>
          <a:prstGeom prst="rect">
            <a:avLst/>
          </a:prstGeom>
        </p:spPr>
        <p:txBody>
          <a:bodyPr vert="horz" lIns="0" rIns="0" bIns="91440" anchor="b"/>
          <a:lstStyle>
            <a:lvl1pPr marL="0" marR="0" indent="0" algn="l" defTabSz="457200" rtl="0" eaLnBrk="1" fontAlgn="auto" latinLnBrk="0" hangingPunct="1">
              <a:lnSpc>
                <a:spcPct val="100000"/>
              </a:lnSpc>
              <a:spcBef>
                <a:spcPct val="20000"/>
              </a:spcBef>
              <a:spcAft>
                <a:spcPts val="0"/>
              </a:spcAft>
              <a:buClrTx/>
              <a:buSzTx/>
              <a:buFontTx/>
              <a:buNone/>
              <a:tabLst/>
              <a:defRPr sz="2800" b="1" baseline="0">
                <a:solidFill>
                  <a:schemeClr val="accent6"/>
                </a:solidFill>
                <a:latin typeface="Arial" panose="020B0604020202020204" pitchFamily="34" charset="0"/>
                <a:cs typeface="Arial" panose="020B0604020202020204" pitchFamily="34" charset="0"/>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marL="0" marR="0" lvl="0" indent="0" algn="l" defTabSz="457200" rtl="0" eaLnBrk="1" fontAlgn="auto" latinLnBrk="0" hangingPunct="1">
              <a:lnSpc>
                <a:spcPct val="100000"/>
              </a:lnSpc>
              <a:spcBef>
                <a:spcPct val="20000"/>
              </a:spcBef>
              <a:spcAft>
                <a:spcPts val="0"/>
              </a:spcAft>
              <a:buClrTx/>
              <a:buSzTx/>
              <a:buFontTx/>
              <a:buNone/>
              <a:tabLst/>
              <a:defRPr/>
            </a:pPr>
            <a:r>
              <a:rPr lang="en-US" dirty="0" smtClean="0"/>
              <a:t>Enter Title; Two Lines Only</a:t>
            </a:r>
          </a:p>
        </p:txBody>
      </p:sp>
      <p:cxnSp>
        <p:nvCxnSpPr>
          <p:cNvPr id="5" name="Straight Connector 4"/>
          <p:cNvCxnSpPr/>
          <p:nvPr userDrawn="1"/>
        </p:nvCxnSpPr>
        <p:spPr>
          <a:xfrm>
            <a:off x="461817" y="1806963"/>
            <a:ext cx="3242675" cy="0"/>
          </a:xfrm>
          <a:prstGeom prst="line">
            <a:avLst/>
          </a:prstGeom>
          <a:ln w="177800" cmpd="sng">
            <a:solidFill>
              <a:schemeClr val="accent6"/>
            </a:solidFill>
          </a:ln>
        </p:spPr>
        <p:style>
          <a:lnRef idx="1">
            <a:schemeClr val="dk1"/>
          </a:lnRef>
          <a:fillRef idx="0">
            <a:schemeClr val="dk1"/>
          </a:fillRef>
          <a:effectRef idx="0">
            <a:schemeClr val="dk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Tree>
    <p:extLst>
      <p:ext uri="{BB962C8B-B14F-4D97-AF65-F5344CB8AC3E}">
        <p14:creationId xmlns:p14="http://schemas.microsoft.com/office/powerpoint/2010/main" val="166075616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End Page (color)">
    <p:bg>
      <p:bgPr>
        <a:solidFill>
          <a:schemeClr val="accent1"/>
        </a:solidFill>
        <a:effectLst/>
      </p:bgPr>
    </p:bg>
    <p:spTree>
      <p:nvGrpSpPr>
        <p:cNvPr id="1" name=""/>
        <p:cNvGrpSpPr/>
        <p:nvPr/>
      </p:nvGrpSpPr>
      <p:grpSpPr>
        <a:xfrm>
          <a:off x="0" y="0"/>
          <a:ext cx="0" cy="0"/>
          <a:chOff x="0" y="0"/>
          <a:chExt cx="0" cy="0"/>
        </a:xfrm>
      </p:grpSpPr>
      <p:sp>
        <p:nvSpPr>
          <p:cNvPr id="16" name="Text Placeholder 15"/>
          <p:cNvSpPr>
            <a:spLocks noGrp="1"/>
          </p:cNvSpPr>
          <p:nvPr>
            <p:ph type="body" sz="quarter" idx="11" hasCustomPrompt="1"/>
          </p:nvPr>
        </p:nvSpPr>
        <p:spPr>
          <a:xfrm>
            <a:off x="461963" y="2727063"/>
            <a:ext cx="5913720" cy="344832"/>
          </a:xfrm>
          <a:prstGeom prst="rect">
            <a:avLst/>
          </a:prstGeom>
        </p:spPr>
        <p:txBody>
          <a:bodyPr/>
          <a:lstStyle>
            <a:lvl1pPr marL="0" indent="0">
              <a:lnSpc>
                <a:spcPct val="100000"/>
              </a:lnSpc>
              <a:buFontTx/>
              <a:buNone/>
              <a:defRPr sz="1600">
                <a:solidFill>
                  <a:srgbClr val="FFFFFF"/>
                </a:solidFill>
                <a:latin typeface="Arial"/>
                <a:cs typeface="Arial"/>
              </a:defRPr>
            </a:lvl1pPr>
          </a:lstStyle>
          <a:p>
            <a:pPr lvl="0"/>
            <a:r>
              <a:rPr lang="en-US" dirty="0" smtClean="0"/>
              <a:t>Name</a:t>
            </a:r>
          </a:p>
        </p:txBody>
      </p:sp>
      <p:sp>
        <p:nvSpPr>
          <p:cNvPr id="19" name="Text Placeholder 15"/>
          <p:cNvSpPr>
            <a:spLocks noGrp="1"/>
          </p:cNvSpPr>
          <p:nvPr>
            <p:ph type="body" sz="quarter" idx="12" hasCustomPrompt="1"/>
          </p:nvPr>
        </p:nvSpPr>
        <p:spPr>
          <a:xfrm>
            <a:off x="461963" y="3054162"/>
            <a:ext cx="5913720" cy="325112"/>
          </a:xfrm>
          <a:prstGeom prst="rect">
            <a:avLst/>
          </a:prstGeom>
        </p:spPr>
        <p:txBody>
          <a:bodyPr/>
          <a:lstStyle>
            <a:lvl1pPr marL="0" indent="0">
              <a:lnSpc>
                <a:spcPct val="100000"/>
              </a:lnSpc>
              <a:buFontTx/>
              <a:buNone/>
              <a:defRPr sz="1600">
                <a:solidFill>
                  <a:srgbClr val="FFFFFF"/>
                </a:solidFill>
                <a:latin typeface="Arial"/>
                <a:cs typeface="Arial"/>
              </a:defRPr>
            </a:lvl1pPr>
          </a:lstStyle>
          <a:p>
            <a:pPr lvl="0"/>
            <a:r>
              <a:rPr lang="en-US" dirty="0" smtClean="0"/>
              <a:t>Title, CEB</a:t>
            </a:r>
          </a:p>
        </p:txBody>
      </p:sp>
      <p:sp>
        <p:nvSpPr>
          <p:cNvPr id="20" name="Text Placeholder 15"/>
          <p:cNvSpPr>
            <a:spLocks noGrp="1"/>
          </p:cNvSpPr>
          <p:nvPr>
            <p:ph type="body" sz="quarter" idx="13" hasCustomPrompt="1"/>
          </p:nvPr>
        </p:nvSpPr>
        <p:spPr>
          <a:xfrm>
            <a:off x="461963" y="3363333"/>
            <a:ext cx="5913720" cy="371131"/>
          </a:xfrm>
          <a:prstGeom prst="rect">
            <a:avLst/>
          </a:prstGeom>
        </p:spPr>
        <p:txBody>
          <a:bodyPr/>
          <a:lstStyle>
            <a:lvl1pPr marL="0" indent="0">
              <a:lnSpc>
                <a:spcPct val="100000"/>
              </a:lnSpc>
              <a:buFontTx/>
              <a:buNone/>
              <a:defRPr sz="1600">
                <a:solidFill>
                  <a:srgbClr val="FFFFFF"/>
                </a:solidFill>
                <a:latin typeface="Arial"/>
                <a:cs typeface="Arial"/>
              </a:defRPr>
            </a:lvl1pPr>
          </a:lstStyle>
          <a:p>
            <a:pPr lvl="0"/>
            <a:r>
              <a:rPr lang="en-US" dirty="0" smtClean="0"/>
              <a:t>Phone</a:t>
            </a:r>
          </a:p>
          <a:p>
            <a:pPr lvl="0"/>
            <a:endParaRPr lang="en-US" dirty="0" smtClean="0"/>
          </a:p>
        </p:txBody>
      </p:sp>
      <p:sp>
        <p:nvSpPr>
          <p:cNvPr id="21" name="Text Placeholder 15"/>
          <p:cNvSpPr>
            <a:spLocks noGrp="1"/>
          </p:cNvSpPr>
          <p:nvPr>
            <p:ph type="body" sz="quarter" idx="14" hasCustomPrompt="1"/>
          </p:nvPr>
        </p:nvSpPr>
        <p:spPr>
          <a:xfrm>
            <a:off x="461963" y="3693419"/>
            <a:ext cx="5913720" cy="614376"/>
          </a:xfrm>
          <a:prstGeom prst="rect">
            <a:avLst/>
          </a:prstGeom>
        </p:spPr>
        <p:txBody>
          <a:bodyPr/>
          <a:lstStyle>
            <a:lvl1pPr marL="0" indent="0">
              <a:lnSpc>
                <a:spcPct val="100000"/>
              </a:lnSpc>
              <a:buFontTx/>
              <a:buNone/>
              <a:defRPr sz="1600">
                <a:solidFill>
                  <a:srgbClr val="FFFFFF"/>
                </a:solidFill>
                <a:latin typeface="Arial"/>
                <a:cs typeface="Arial"/>
              </a:defRPr>
            </a:lvl1pPr>
          </a:lstStyle>
          <a:p>
            <a:pPr lvl="0"/>
            <a:r>
              <a:rPr lang="en-US" dirty="0" smtClean="0"/>
              <a:t>E-Mail Address</a:t>
            </a:r>
          </a:p>
        </p:txBody>
      </p:sp>
      <p:sp>
        <p:nvSpPr>
          <p:cNvPr id="2" name="TextBox 1"/>
          <p:cNvSpPr txBox="1"/>
          <p:nvPr userDrawn="1"/>
        </p:nvSpPr>
        <p:spPr>
          <a:xfrm>
            <a:off x="461963" y="1144362"/>
            <a:ext cx="2576286" cy="523220"/>
          </a:xfrm>
          <a:prstGeom prst="rect">
            <a:avLst/>
          </a:prstGeom>
          <a:noFill/>
        </p:spPr>
        <p:txBody>
          <a:bodyPr wrap="square" lIns="0" rtlCol="0">
            <a:spAutoFit/>
          </a:bodyPr>
          <a:lstStyle/>
          <a:p>
            <a:pPr marL="0" marR="0" lvl="0" indent="0" algn="l" defTabSz="457200" rtl="0" eaLnBrk="1" fontAlgn="auto" latinLnBrk="0" hangingPunct="1">
              <a:lnSpc>
                <a:spcPct val="100000"/>
              </a:lnSpc>
              <a:spcBef>
                <a:spcPct val="20000"/>
              </a:spcBef>
              <a:spcAft>
                <a:spcPts val="0"/>
              </a:spcAft>
              <a:buClrTx/>
              <a:buSzTx/>
              <a:buFontTx/>
              <a:buNone/>
              <a:tabLst/>
              <a:defRPr/>
            </a:pPr>
            <a:r>
              <a:rPr kumimoji="0" lang="en-US" sz="2800" b="1" i="0" u="none" strike="noStrike" kern="1200" cap="none" spc="0" normalizeH="0" baseline="0" noProof="0" dirty="0" smtClean="0">
                <a:ln>
                  <a:noFill/>
                </a:ln>
                <a:solidFill>
                  <a:schemeClr val="bg1"/>
                </a:solidFill>
                <a:effectLst/>
                <a:uLnTx/>
                <a:uFillTx/>
                <a:latin typeface="Arial" panose="020B0604020202020204" pitchFamily="34" charset="0"/>
                <a:cs typeface="Arial" panose="020B0604020202020204" pitchFamily="34" charset="0"/>
              </a:rPr>
              <a:t>Thank You</a:t>
            </a:r>
          </a:p>
        </p:txBody>
      </p:sp>
      <p:cxnSp>
        <p:nvCxnSpPr>
          <p:cNvPr id="12" name="Straight Connector 11"/>
          <p:cNvCxnSpPr/>
          <p:nvPr userDrawn="1"/>
        </p:nvCxnSpPr>
        <p:spPr>
          <a:xfrm>
            <a:off x="461817" y="1806963"/>
            <a:ext cx="1795154" cy="0"/>
          </a:xfrm>
          <a:prstGeom prst="line">
            <a:avLst/>
          </a:prstGeom>
          <a:ln w="177800" cmpd="sng">
            <a:solidFill>
              <a:schemeClr val="bg1"/>
            </a:solidFill>
          </a:ln>
        </p:spPr>
        <p:style>
          <a:lnRef idx="1">
            <a:schemeClr val="dk1"/>
          </a:lnRef>
          <a:fillRef idx="0">
            <a:schemeClr val="dk1"/>
          </a:fillRef>
          <a:effectRef idx="0">
            <a:schemeClr val="dk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8056" y="6224588"/>
            <a:ext cx="839724" cy="361950"/>
          </a:xfrm>
          <a:prstGeom prst="rect">
            <a:avLst/>
          </a:prstGeom>
        </p:spPr>
      </p:pic>
    </p:spTree>
    <p:extLst>
      <p:ext uri="{BB962C8B-B14F-4D97-AF65-F5344CB8AC3E}">
        <p14:creationId xmlns:p14="http://schemas.microsoft.com/office/powerpoint/2010/main" val="104609551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End Page (White)">
    <p:spTree>
      <p:nvGrpSpPr>
        <p:cNvPr id="1" name=""/>
        <p:cNvGrpSpPr/>
        <p:nvPr/>
      </p:nvGrpSpPr>
      <p:grpSpPr>
        <a:xfrm>
          <a:off x="0" y="0"/>
          <a:ext cx="0" cy="0"/>
          <a:chOff x="0" y="0"/>
          <a:chExt cx="0" cy="0"/>
        </a:xfrm>
      </p:grpSpPr>
      <p:sp>
        <p:nvSpPr>
          <p:cNvPr id="9" name="Text Placeholder 15"/>
          <p:cNvSpPr>
            <a:spLocks noGrp="1"/>
          </p:cNvSpPr>
          <p:nvPr>
            <p:ph type="body" sz="quarter" idx="11" hasCustomPrompt="1"/>
          </p:nvPr>
        </p:nvSpPr>
        <p:spPr>
          <a:xfrm>
            <a:off x="461963" y="2727063"/>
            <a:ext cx="5913720" cy="344832"/>
          </a:xfrm>
          <a:prstGeom prst="rect">
            <a:avLst/>
          </a:prstGeom>
        </p:spPr>
        <p:txBody>
          <a:bodyPr/>
          <a:lstStyle>
            <a:lvl1pPr marL="0" indent="0">
              <a:lnSpc>
                <a:spcPct val="100000"/>
              </a:lnSpc>
              <a:buFontTx/>
              <a:buNone/>
              <a:defRPr sz="1600">
                <a:solidFill>
                  <a:schemeClr val="tx2"/>
                </a:solidFill>
                <a:latin typeface="Arial"/>
                <a:cs typeface="Arial"/>
              </a:defRPr>
            </a:lvl1pPr>
          </a:lstStyle>
          <a:p>
            <a:pPr lvl="0"/>
            <a:r>
              <a:rPr lang="en-US" dirty="0" smtClean="0"/>
              <a:t>Name</a:t>
            </a:r>
          </a:p>
        </p:txBody>
      </p:sp>
      <p:sp>
        <p:nvSpPr>
          <p:cNvPr id="12" name="Text Placeholder 15"/>
          <p:cNvSpPr>
            <a:spLocks noGrp="1"/>
          </p:cNvSpPr>
          <p:nvPr>
            <p:ph type="body" sz="quarter" idx="12" hasCustomPrompt="1"/>
          </p:nvPr>
        </p:nvSpPr>
        <p:spPr>
          <a:xfrm>
            <a:off x="461963" y="3054162"/>
            <a:ext cx="5913720" cy="325112"/>
          </a:xfrm>
          <a:prstGeom prst="rect">
            <a:avLst/>
          </a:prstGeom>
        </p:spPr>
        <p:txBody>
          <a:bodyPr/>
          <a:lstStyle>
            <a:lvl1pPr marL="0" indent="0">
              <a:lnSpc>
                <a:spcPct val="100000"/>
              </a:lnSpc>
              <a:buFontTx/>
              <a:buNone/>
              <a:defRPr sz="1600">
                <a:solidFill>
                  <a:schemeClr val="tx2"/>
                </a:solidFill>
                <a:latin typeface="Arial"/>
                <a:cs typeface="Arial"/>
              </a:defRPr>
            </a:lvl1pPr>
          </a:lstStyle>
          <a:p>
            <a:pPr lvl="0"/>
            <a:r>
              <a:rPr lang="en-US" dirty="0" smtClean="0"/>
              <a:t>Title, CEB</a:t>
            </a:r>
          </a:p>
        </p:txBody>
      </p:sp>
      <p:sp>
        <p:nvSpPr>
          <p:cNvPr id="13" name="Text Placeholder 15"/>
          <p:cNvSpPr>
            <a:spLocks noGrp="1"/>
          </p:cNvSpPr>
          <p:nvPr>
            <p:ph type="body" sz="quarter" idx="13" hasCustomPrompt="1"/>
          </p:nvPr>
        </p:nvSpPr>
        <p:spPr>
          <a:xfrm>
            <a:off x="461963" y="3363333"/>
            <a:ext cx="5913720" cy="371131"/>
          </a:xfrm>
          <a:prstGeom prst="rect">
            <a:avLst/>
          </a:prstGeom>
        </p:spPr>
        <p:txBody>
          <a:bodyPr/>
          <a:lstStyle>
            <a:lvl1pPr marL="0" indent="0">
              <a:lnSpc>
                <a:spcPct val="100000"/>
              </a:lnSpc>
              <a:buFontTx/>
              <a:buNone/>
              <a:defRPr sz="1600">
                <a:solidFill>
                  <a:schemeClr val="tx2"/>
                </a:solidFill>
                <a:latin typeface="Arial"/>
                <a:cs typeface="Arial"/>
              </a:defRPr>
            </a:lvl1pPr>
          </a:lstStyle>
          <a:p>
            <a:pPr lvl="0"/>
            <a:r>
              <a:rPr lang="en-US" dirty="0" smtClean="0"/>
              <a:t>Phone</a:t>
            </a:r>
          </a:p>
          <a:p>
            <a:pPr lvl="0"/>
            <a:endParaRPr lang="en-US" dirty="0" smtClean="0"/>
          </a:p>
        </p:txBody>
      </p:sp>
      <p:sp>
        <p:nvSpPr>
          <p:cNvPr id="14" name="Text Placeholder 15"/>
          <p:cNvSpPr>
            <a:spLocks noGrp="1"/>
          </p:cNvSpPr>
          <p:nvPr>
            <p:ph type="body" sz="quarter" idx="14" hasCustomPrompt="1"/>
          </p:nvPr>
        </p:nvSpPr>
        <p:spPr>
          <a:xfrm>
            <a:off x="461963" y="3693419"/>
            <a:ext cx="5913720" cy="614376"/>
          </a:xfrm>
          <a:prstGeom prst="rect">
            <a:avLst/>
          </a:prstGeom>
        </p:spPr>
        <p:txBody>
          <a:bodyPr/>
          <a:lstStyle>
            <a:lvl1pPr marL="0" indent="0">
              <a:lnSpc>
                <a:spcPct val="100000"/>
              </a:lnSpc>
              <a:buFontTx/>
              <a:buNone/>
              <a:defRPr sz="1600">
                <a:solidFill>
                  <a:schemeClr val="tx2"/>
                </a:solidFill>
                <a:latin typeface="Arial"/>
                <a:cs typeface="Arial"/>
              </a:defRPr>
            </a:lvl1pPr>
          </a:lstStyle>
          <a:p>
            <a:pPr lvl="0"/>
            <a:r>
              <a:rPr lang="en-US" dirty="0" smtClean="0"/>
              <a:t>E-Mail Address</a:t>
            </a:r>
          </a:p>
        </p:txBody>
      </p:sp>
      <p:sp>
        <p:nvSpPr>
          <p:cNvPr id="15" name="TextBox 14"/>
          <p:cNvSpPr txBox="1"/>
          <p:nvPr userDrawn="1"/>
        </p:nvSpPr>
        <p:spPr>
          <a:xfrm>
            <a:off x="461963" y="1144362"/>
            <a:ext cx="2576286" cy="523220"/>
          </a:xfrm>
          <a:prstGeom prst="rect">
            <a:avLst/>
          </a:prstGeom>
          <a:noFill/>
        </p:spPr>
        <p:txBody>
          <a:bodyPr wrap="square" lIns="0" rtlCol="0">
            <a:spAutoFit/>
          </a:bodyPr>
          <a:lstStyle/>
          <a:p>
            <a:pPr marL="0" marR="0" lvl="0" indent="0" algn="l" defTabSz="457200" rtl="0" eaLnBrk="1" fontAlgn="auto" latinLnBrk="0" hangingPunct="1">
              <a:lnSpc>
                <a:spcPct val="100000"/>
              </a:lnSpc>
              <a:spcBef>
                <a:spcPct val="20000"/>
              </a:spcBef>
              <a:spcAft>
                <a:spcPts val="0"/>
              </a:spcAft>
              <a:buClrTx/>
              <a:buSzTx/>
              <a:buFontTx/>
              <a:buNone/>
              <a:tabLst/>
              <a:defRPr/>
            </a:pPr>
            <a:r>
              <a:rPr kumimoji="0" lang="en-US" sz="2800" b="1" i="0" u="none" strike="noStrike" kern="1200" cap="none" spc="0" normalizeH="0" baseline="0" noProof="0" dirty="0" smtClean="0">
                <a:ln>
                  <a:noFill/>
                </a:ln>
                <a:solidFill>
                  <a:schemeClr val="accent6"/>
                </a:solidFill>
                <a:effectLst/>
                <a:uLnTx/>
                <a:uFillTx/>
                <a:latin typeface="Arial" panose="020B0604020202020204" pitchFamily="34" charset="0"/>
                <a:cs typeface="Arial" panose="020B0604020202020204" pitchFamily="34" charset="0"/>
              </a:rPr>
              <a:t>Thank You</a:t>
            </a:r>
          </a:p>
        </p:txBody>
      </p:sp>
      <p:cxnSp>
        <p:nvCxnSpPr>
          <p:cNvPr id="17" name="Straight Connector 16"/>
          <p:cNvCxnSpPr/>
          <p:nvPr userDrawn="1"/>
        </p:nvCxnSpPr>
        <p:spPr>
          <a:xfrm>
            <a:off x="461817" y="1806963"/>
            <a:ext cx="1795154" cy="0"/>
          </a:xfrm>
          <a:prstGeom prst="line">
            <a:avLst/>
          </a:prstGeom>
          <a:ln w="177800" cmpd="sng">
            <a:solidFill>
              <a:schemeClr val="accent6"/>
            </a:solidFill>
          </a:ln>
        </p:spPr>
        <p:style>
          <a:lnRef idx="1">
            <a:schemeClr val="dk1"/>
          </a:lnRef>
          <a:fillRef idx="0">
            <a:schemeClr val="dk1"/>
          </a:fillRef>
          <a:effectRef idx="0">
            <a:schemeClr val="dk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Tree>
    <p:extLst>
      <p:ext uri="{BB962C8B-B14F-4D97-AF65-F5344CB8AC3E}">
        <p14:creationId xmlns:p14="http://schemas.microsoft.com/office/powerpoint/2010/main" val="334267929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Brand_Cover Short Title (Full Color)">
    <p:bg>
      <p:bgPr>
        <a:solidFill>
          <a:schemeClr val="accent1"/>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5473195" y="5686437"/>
            <a:ext cx="3360339" cy="1171563"/>
          </a:xfrm>
          <a:prstGeom prst="rect">
            <a:avLst/>
          </a:prstGeom>
          <a:solidFill>
            <a:schemeClr val="accent1"/>
          </a:solidFill>
          <a:ln w="127"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5" name="Rectangle 4"/>
          <p:cNvSpPr/>
          <p:nvPr userDrawn="1"/>
        </p:nvSpPr>
        <p:spPr>
          <a:xfrm>
            <a:off x="288636" y="254000"/>
            <a:ext cx="3544455" cy="3547872"/>
          </a:xfrm>
          <a:prstGeom prst="rect">
            <a:avLst/>
          </a:prstGeom>
          <a:solidFill>
            <a:srgbClr val="FFFFFF"/>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3" name="Text Placeholder 2"/>
          <p:cNvSpPr>
            <a:spLocks noGrp="1"/>
          </p:cNvSpPr>
          <p:nvPr>
            <p:ph type="body" sz="quarter" idx="10" hasCustomPrompt="1"/>
          </p:nvPr>
        </p:nvSpPr>
        <p:spPr>
          <a:xfrm>
            <a:off x="461817" y="373063"/>
            <a:ext cx="3216563" cy="1332366"/>
          </a:xfrm>
          <a:prstGeom prst="rect">
            <a:avLst/>
          </a:prstGeom>
        </p:spPr>
        <p:txBody>
          <a:bodyPr vert="horz" lIns="0" rIns="0" bIns="91440" anchor="b"/>
          <a:lstStyle>
            <a:lvl1pPr marL="0" marR="0" indent="0" algn="l" defTabSz="457200" rtl="0" eaLnBrk="1" fontAlgn="auto" latinLnBrk="0" hangingPunct="1">
              <a:lnSpc>
                <a:spcPct val="100000"/>
              </a:lnSpc>
              <a:spcBef>
                <a:spcPct val="20000"/>
              </a:spcBef>
              <a:spcAft>
                <a:spcPts val="0"/>
              </a:spcAft>
              <a:buClrTx/>
              <a:buSzTx/>
              <a:buFontTx/>
              <a:buNone/>
              <a:tabLst/>
              <a:defRPr sz="3200" b="1" baseline="0">
                <a:solidFill>
                  <a:srgbClr val="0A3F6B"/>
                </a:solidFill>
                <a:latin typeface="Arial" panose="020B0604020202020204" pitchFamily="34" charset="0"/>
                <a:cs typeface="Arial" panose="020B0604020202020204" pitchFamily="34" charset="0"/>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marL="0" marR="0" lvl="0" indent="0" algn="l" defTabSz="457200" rtl="0" eaLnBrk="1" fontAlgn="auto" latinLnBrk="0" hangingPunct="1">
              <a:lnSpc>
                <a:spcPct val="100000"/>
              </a:lnSpc>
              <a:spcBef>
                <a:spcPct val="20000"/>
              </a:spcBef>
              <a:spcAft>
                <a:spcPts val="0"/>
              </a:spcAft>
              <a:buClrTx/>
              <a:buSzTx/>
              <a:buFontTx/>
              <a:buNone/>
              <a:tabLst/>
              <a:defRPr/>
            </a:pPr>
            <a:r>
              <a:rPr lang="en-US" dirty="0" smtClean="0"/>
              <a:t>Enter Title; Two Lines Only</a:t>
            </a:r>
          </a:p>
        </p:txBody>
      </p:sp>
      <p:sp>
        <p:nvSpPr>
          <p:cNvPr id="9" name="Text Placeholder 2"/>
          <p:cNvSpPr>
            <a:spLocks noGrp="1"/>
          </p:cNvSpPr>
          <p:nvPr>
            <p:ph type="body" sz="quarter" idx="12" hasCustomPrompt="1"/>
          </p:nvPr>
        </p:nvSpPr>
        <p:spPr>
          <a:xfrm>
            <a:off x="461817" y="1982341"/>
            <a:ext cx="3216563" cy="722249"/>
          </a:xfrm>
          <a:prstGeom prst="rect">
            <a:avLst/>
          </a:prstGeom>
        </p:spPr>
        <p:txBody>
          <a:bodyPr vert="horz" lIns="0" anchor="t"/>
          <a:lstStyle>
            <a:lvl1pPr marL="0" indent="0">
              <a:buFontTx/>
              <a:buNone/>
              <a:defRPr sz="1600" b="0" baseline="0">
                <a:solidFill>
                  <a:srgbClr val="0A3F6B"/>
                </a:solidFill>
                <a:latin typeface="Arial"/>
                <a:cs typeface="Arial"/>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lvl="0"/>
            <a:r>
              <a:rPr lang="en-US" dirty="0" smtClean="0"/>
              <a:t>Click to Enter Subtitle</a:t>
            </a:r>
            <a:endParaRPr lang="en-US" dirty="0"/>
          </a:p>
        </p:txBody>
      </p:sp>
      <p:sp>
        <p:nvSpPr>
          <p:cNvPr id="10" name="Text Placeholder 2"/>
          <p:cNvSpPr>
            <a:spLocks noGrp="1"/>
          </p:cNvSpPr>
          <p:nvPr>
            <p:ph type="body" sz="quarter" idx="13" hasCustomPrompt="1"/>
          </p:nvPr>
        </p:nvSpPr>
        <p:spPr>
          <a:xfrm>
            <a:off x="461817" y="3346291"/>
            <a:ext cx="3216563" cy="342019"/>
          </a:xfrm>
          <a:prstGeom prst="rect">
            <a:avLst/>
          </a:prstGeom>
        </p:spPr>
        <p:txBody>
          <a:bodyPr vert="horz" lIns="0" anchor="t"/>
          <a:lstStyle>
            <a:lvl1pPr marL="0" indent="0">
              <a:buFontTx/>
              <a:buNone/>
              <a:defRPr sz="1200" b="1" baseline="0">
                <a:solidFill>
                  <a:srgbClr val="0A3F6B"/>
                </a:solidFill>
                <a:latin typeface="Arial"/>
                <a:cs typeface="Arial"/>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lvl="0"/>
            <a:r>
              <a:rPr lang="en-US" dirty="0" smtClean="0"/>
              <a:t>Additional Detail</a:t>
            </a:r>
            <a:endParaRPr lang="en-US" dirty="0"/>
          </a:p>
        </p:txBody>
      </p:sp>
      <p:cxnSp>
        <p:nvCxnSpPr>
          <p:cNvPr id="8" name="Straight Connector 7"/>
          <p:cNvCxnSpPr/>
          <p:nvPr userDrawn="1"/>
        </p:nvCxnSpPr>
        <p:spPr>
          <a:xfrm>
            <a:off x="461817" y="1806963"/>
            <a:ext cx="3230952" cy="0"/>
          </a:xfrm>
          <a:prstGeom prst="line">
            <a:avLst/>
          </a:prstGeom>
          <a:ln w="177800" cmpd="sng">
            <a:solidFill>
              <a:schemeClr val="accent6"/>
            </a:solidFill>
          </a:ln>
        </p:spPr>
        <p:style>
          <a:lnRef idx="1">
            <a:schemeClr val="dk1"/>
          </a:lnRef>
          <a:fillRef idx="0">
            <a:schemeClr val="dk1"/>
          </a:fillRef>
          <a:effectRef idx="0">
            <a:schemeClr val="dk1"/>
          </a:effectRef>
          <a:fontRef idx="minor">
            <a:schemeClr val="tx1"/>
          </a:fontRef>
        </p:style>
      </p:cxnSp>
      <p:sp>
        <p:nvSpPr>
          <p:cNvPr id="12" name="Picture Placeholder 5"/>
          <p:cNvSpPr>
            <a:spLocks noGrp="1"/>
          </p:cNvSpPr>
          <p:nvPr>
            <p:ph type="pic" sz="quarter" idx="17" hasCustomPrompt="1"/>
          </p:nvPr>
        </p:nvSpPr>
        <p:spPr>
          <a:xfrm>
            <a:off x="6858000" y="5829190"/>
            <a:ext cx="1828800" cy="573198"/>
          </a:xfrm>
          <a:prstGeom prst="rect">
            <a:avLst/>
          </a:prstGeom>
        </p:spPr>
        <p:txBody>
          <a:bodyPr vert="horz" anchor="ctr" anchorCtr="0"/>
          <a:lstStyle>
            <a:lvl1pPr marL="0" indent="0" algn="ctr">
              <a:buNone/>
              <a:defRPr sz="1200">
                <a:solidFill>
                  <a:schemeClr val="tx1">
                    <a:lumMod val="65000"/>
                    <a:lumOff val="35000"/>
                  </a:schemeClr>
                </a:solidFill>
              </a:defRPr>
            </a:lvl1pPr>
          </a:lstStyle>
          <a:p>
            <a:r>
              <a:rPr lang="en-US" dirty="0" smtClean="0"/>
              <a:t>Co-Brand Logo</a:t>
            </a:r>
            <a:endParaRPr lang="en-US" dirty="0"/>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8912" y="5779008"/>
            <a:ext cx="1473200" cy="635000"/>
          </a:xfrm>
          <a:prstGeom prst="rect">
            <a:avLst/>
          </a:prstGeom>
        </p:spPr>
      </p:pic>
    </p:spTree>
    <p:extLst>
      <p:ext uri="{BB962C8B-B14F-4D97-AF65-F5344CB8AC3E}">
        <p14:creationId xmlns:p14="http://schemas.microsoft.com/office/powerpoint/2010/main" val="173658216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Brand_Cover Short Title (White)">
    <p:spTree>
      <p:nvGrpSpPr>
        <p:cNvPr id="1" name=""/>
        <p:cNvGrpSpPr/>
        <p:nvPr/>
      </p:nvGrpSpPr>
      <p:grpSpPr>
        <a:xfrm>
          <a:off x="0" y="0"/>
          <a:ext cx="0" cy="0"/>
          <a:chOff x="0" y="0"/>
          <a:chExt cx="0" cy="0"/>
        </a:xfrm>
      </p:grpSpPr>
      <p:sp>
        <p:nvSpPr>
          <p:cNvPr id="12" name="Rectangle 11"/>
          <p:cNvSpPr/>
          <p:nvPr userDrawn="1"/>
        </p:nvSpPr>
        <p:spPr bwMode="auto">
          <a:xfrm>
            <a:off x="5473195" y="5686437"/>
            <a:ext cx="3360339" cy="1171563"/>
          </a:xfrm>
          <a:prstGeom prst="rect">
            <a:avLst/>
          </a:prstGeom>
          <a:solidFill>
            <a:schemeClr val="bg1"/>
          </a:solidFill>
          <a:ln w="127"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5" name="Rectangle 4"/>
          <p:cNvSpPr/>
          <p:nvPr userDrawn="1"/>
        </p:nvSpPr>
        <p:spPr>
          <a:xfrm>
            <a:off x="288636" y="254000"/>
            <a:ext cx="3544455" cy="3547872"/>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8" name="Text Placeholder 2"/>
          <p:cNvSpPr>
            <a:spLocks noGrp="1"/>
          </p:cNvSpPr>
          <p:nvPr>
            <p:ph type="body" sz="quarter" idx="10" hasCustomPrompt="1"/>
          </p:nvPr>
        </p:nvSpPr>
        <p:spPr>
          <a:xfrm>
            <a:off x="461963" y="373063"/>
            <a:ext cx="3216563" cy="1332366"/>
          </a:xfrm>
          <a:prstGeom prst="rect">
            <a:avLst/>
          </a:prstGeom>
        </p:spPr>
        <p:txBody>
          <a:bodyPr vert="horz" lIns="0" rIns="0" bIns="91440" anchor="b"/>
          <a:lstStyle>
            <a:lvl1pPr marL="0" marR="0" indent="0" algn="l" defTabSz="457200" rtl="0" eaLnBrk="1" fontAlgn="auto" latinLnBrk="0" hangingPunct="1">
              <a:lnSpc>
                <a:spcPct val="100000"/>
              </a:lnSpc>
              <a:spcBef>
                <a:spcPct val="20000"/>
              </a:spcBef>
              <a:spcAft>
                <a:spcPts val="0"/>
              </a:spcAft>
              <a:buClrTx/>
              <a:buSzTx/>
              <a:buFontTx/>
              <a:buNone/>
              <a:tabLst/>
              <a:defRPr sz="3200" b="1" baseline="0">
                <a:solidFill>
                  <a:schemeClr val="bg1"/>
                </a:solidFill>
                <a:latin typeface="Arial" panose="020B0604020202020204" pitchFamily="34" charset="0"/>
                <a:cs typeface="Arial" panose="020B0604020202020204" pitchFamily="34" charset="0"/>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marL="0" marR="0" lvl="0" indent="0" algn="l" defTabSz="457200" rtl="0" eaLnBrk="1" fontAlgn="auto" latinLnBrk="0" hangingPunct="1">
              <a:lnSpc>
                <a:spcPct val="100000"/>
              </a:lnSpc>
              <a:spcBef>
                <a:spcPct val="20000"/>
              </a:spcBef>
              <a:spcAft>
                <a:spcPts val="0"/>
              </a:spcAft>
              <a:buClrTx/>
              <a:buSzTx/>
              <a:buFontTx/>
              <a:buNone/>
              <a:tabLst/>
              <a:defRPr/>
            </a:pPr>
            <a:r>
              <a:rPr lang="en-US" dirty="0" smtClean="0"/>
              <a:t>Enter Title; Two Lines Only</a:t>
            </a:r>
          </a:p>
        </p:txBody>
      </p:sp>
      <p:sp>
        <p:nvSpPr>
          <p:cNvPr id="9" name="Text Placeholder 2"/>
          <p:cNvSpPr>
            <a:spLocks noGrp="1"/>
          </p:cNvSpPr>
          <p:nvPr>
            <p:ph type="body" sz="quarter" idx="12" hasCustomPrompt="1"/>
          </p:nvPr>
        </p:nvSpPr>
        <p:spPr>
          <a:xfrm>
            <a:off x="461963" y="1982341"/>
            <a:ext cx="3216563" cy="722249"/>
          </a:xfrm>
          <a:prstGeom prst="rect">
            <a:avLst/>
          </a:prstGeom>
        </p:spPr>
        <p:txBody>
          <a:bodyPr vert="horz" lIns="0" anchor="t"/>
          <a:lstStyle>
            <a:lvl1pPr marL="0" indent="0">
              <a:buFontTx/>
              <a:buNone/>
              <a:defRPr sz="1600" b="0" baseline="0">
                <a:solidFill>
                  <a:schemeClr val="bg1"/>
                </a:solidFill>
                <a:latin typeface="Arial"/>
                <a:cs typeface="Arial"/>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lvl="0"/>
            <a:r>
              <a:rPr lang="en-US" dirty="0" smtClean="0"/>
              <a:t>Click to Enter Subtitle</a:t>
            </a:r>
            <a:endParaRPr lang="en-US" dirty="0"/>
          </a:p>
        </p:txBody>
      </p:sp>
      <p:sp>
        <p:nvSpPr>
          <p:cNvPr id="10" name="Text Placeholder 2"/>
          <p:cNvSpPr>
            <a:spLocks noGrp="1"/>
          </p:cNvSpPr>
          <p:nvPr>
            <p:ph type="body" sz="quarter" idx="13" hasCustomPrompt="1"/>
          </p:nvPr>
        </p:nvSpPr>
        <p:spPr>
          <a:xfrm>
            <a:off x="461963" y="3346291"/>
            <a:ext cx="3216563" cy="250349"/>
          </a:xfrm>
          <a:prstGeom prst="rect">
            <a:avLst/>
          </a:prstGeom>
        </p:spPr>
        <p:txBody>
          <a:bodyPr vert="horz" lIns="0" anchor="t"/>
          <a:lstStyle>
            <a:lvl1pPr marL="0" indent="0">
              <a:buFontTx/>
              <a:buNone/>
              <a:defRPr sz="1400" b="1" baseline="0">
                <a:solidFill>
                  <a:schemeClr val="bg1"/>
                </a:solidFill>
                <a:latin typeface="Arial"/>
                <a:cs typeface="Arial"/>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lvl="0"/>
            <a:r>
              <a:rPr lang="en-US" dirty="0" smtClean="0"/>
              <a:t>Additional Detail</a:t>
            </a:r>
            <a:endParaRPr lang="en-US" dirty="0"/>
          </a:p>
        </p:txBody>
      </p:sp>
      <p:cxnSp>
        <p:nvCxnSpPr>
          <p:cNvPr id="11" name="Straight Connector 10"/>
          <p:cNvCxnSpPr/>
          <p:nvPr userDrawn="1"/>
        </p:nvCxnSpPr>
        <p:spPr>
          <a:xfrm>
            <a:off x="461817" y="1799343"/>
            <a:ext cx="3230952" cy="0"/>
          </a:xfrm>
          <a:prstGeom prst="line">
            <a:avLst/>
          </a:prstGeom>
          <a:ln w="177800" cmpd="sng">
            <a:solidFill>
              <a:schemeClr val="bg1"/>
            </a:solidFill>
          </a:ln>
        </p:spPr>
        <p:style>
          <a:lnRef idx="1">
            <a:schemeClr val="dk1"/>
          </a:lnRef>
          <a:fillRef idx="0">
            <a:schemeClr val="dk1"/>
          </a:fillRef>
          <a:effectRef idx="0">
            <a:schemeClr val="dk1"/>
          </a:effectRef>
          <a:fontRef idx="minor">
            <a:schemeClr val="tx1"/>
          </a:fontRef>
        </p:style>
      </p:cxn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8912" y="5780088"/>
            <a:ext cx="1473200" cy="635000"/>
          </a:xfrm>
          <a:prstGeom prst="rect">
            <a:avLst/>
          </a:prstGeom>
        </p:spPr>
      </p:pic>
      <p:sp>
        <p:nvSpPr>
          <p:cNvPr id="15" name="Picture Placeholder 5"/>
          <p:cNvSpPr>
            <a:spLocks noGrp="1"/>
          </p:cNvSpPr>
          <p:nvPr>
            <p:ph type="pic" sz="quarter" idx="17" hasCustomPrompt="1"/>
          </p:nvPr>
        </p:nvSpPr>
        <p:spPr>
          <a:xfrm>
            <a:off x="6858000" y="5829190"/>
            <a:ext cx="1828800" cy="573198"/>
          </a:xfrm>
          <a:prstGeom prst="rect">
            <a:avLst/>
          </a:prstGeom>
        </p:spPr>
        <p:txBody>
          <a:bodyPr vert="horz" anchor="ctr" anchorCtr="0"/>
          <a:lstStyle>
            <a:lvl1pPr marL="0" indent="0" algn="ctr">
              <a:buNone/>
              <a:defRPr sz="1200">
                <a:solidFill>
                  <a:schemeClr val="tx1">
                    <a:lumMod val="65000"/>
                    <a:lumOff val="35000"/>
                  </a:schemeClr>
                </a:solidFill>
              </a:defRPr>
            </a:lvl1pPr>
          </a:lstStyle>
          <a:p>
            <a:r>
              <a:rPr lang="en-US" dirty="0" smtClean="0"/>
              <a:t>Co-Brand Logo</a:t>
            </a:r>
            <a:endParaRPr lang="en-US" dirty="0"/>
          </a:p>
        </p:txBody>
      </p:sp>
    </p:spTree>
    <p:extLst>
      <p:ext uri="{BB962C8B-B14F-4D97-AF65-F5344CB8AC3E}">
        <p14:creationId xmlns:p14="http://schemas.microsoft.com/office/powerpoint/2010/main" val="34990921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Short Title (White)">
    <p:spTree>
      <p:nvGrpSpPr>
        <p:cNvPr id="1" name=""/>
        <p:cNvGrpSpPr/>
        <p:nvPr/>
      </p:nvGrpSpPr>
      <p:grpSpPr>
        <a:xfrm>
          <a:off x="0" y="0"/>
          <a:ext cx="0" cy="0"/>
          <a:chOff x="0" y="0"/>
          <a:chExt cx="0" cy="0"/>
        </a:xfrm>
      </p:grpSpPr>
      <p:sp>
        <p:nvSpPr>
          <p:cNvPr id="12" name="Rectangle 11"/>
          <p:cNvSpPr/>
          <p:nvPr userDrawn="1"/>
        </p:nvSpPr>
        <p:spPr bwMode="auto">
          <a:xfrm>
            <a:off x="5473195" y="5686437"/>
            <a:ext cx="3360339" cy="1171563"/>
          </a:xfrm>
          <a:prstGeom prst="rect">
            <a:avLst/>
          </a:prstGeom>
          <a:solidFill>
            <a:schemeClr val="bg1"/>
          </a:solidFill>
          <a:ln w="127"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5" name="Rectangle 4"/>
          <p:cNvSpPr/>
          <p:nvPr userDrawn="1"/>
        </p:nvSpPr>
        <p:spPr>
          <a:xfrm>
            <a:off x="288636" y="254000"/>
            <a:ext cx="3544455" cy="3547872"/>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8" name="Text Placeholder 2"/>
          <p:cNvSpPr>
            <a:spLocks noGrp="1"/>
          </p:cNvSpPr>
          <p:nvPr>
            <p:ph type="body" sz="quarter" idx="10" hasCustomPrompt="1"/>
          </p:nvPr>
        </p:nvSpPr>
        <p:spPr>
          <a:xfrm>
            <a:off x="461963" y="373063"/>
            <a:ext cx="3216563" cy="1332366"/>
          </a:xfrm>
          <a:prstGeom prst="rect">
            <a:avLst/>
          </a:prstGeom>
        </p:spPr>
        <p:txBody>
          <a:bodyPr vert="horz" lIns="0" rIns="0" bIns="91440" anchor="b"/>
          <a:lstStyle>
            <a:lvl1pPr marL="0" marR="0" indent="0" algn="l" defTabSz="457200" rtl="0" eaLnBrk="1" fontAlgn="auto" latinLnBrk="0" hangingPunct="1">
              <a:lnSpc>
                <a:spcPct val="100000"/>
              </a:lnSpc>
              <a:spcBef>
                <a:spcPct val="20000"/>
              </a:spcBef>
              <a:spcAft>
                <a:spcPts val="0"/>
              </a:spcAft>
              <a:buClrTx/>
              <a:buSzTx/>
              <a:buFontTx/>
              <a:buNone/>
              <a:tabLst/>
              <a:defRPr sz="3200" b="1" baseline="0">
                <a:solidFill>
                  <a:schemeClr val="bg1"/>
                </a:solidFill>
                <a:latin typeface="Arial" panose="020B0604020202020204" pitchFamily="34" charset="0"/>
                <a:cs typeface="Arial" panose="020B0604020202020204" pitchFamily="34" charset="0"/>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marL="0" marR="0" lvl="0" indent="0" algn="l" defTabSz="457200" rtl="0" eaLnBrk="1" fontAlgn="auto" latinLnBrk="0" hangingPunct="1">
              <a:lnSpc>
                <a:spcPct val="100000"/>
              </a:lnSpc>
              <a:spcBef>
                <a:spcPct val="20000"/>
              </a:spcBef>
              <a:spcAft>
                <a:spcPts val="0"/>
              </a:spcAft>
              <a:buClrTx/>
              <a:buSzTx/>
              <a:buFontTx/>
              <a:buNone/>
              <a:tabLst/>
              <a:defRPr/>
            </a:pPr>
            <a:r>
              <a:rPr lang="en-US" dirty="0" smtClean="0"/>
              <a:t>Enter Title; Two Lines Only</a:t>
            </a:r>
          </a:p>
        </p:txBody>
      </p:sp>
      <p:sp>
        <p:nvSpPr>
          <p:cNvPr id="9" name="Text Placeholder 2"/>
          <p:cNvSpPr>
            <a:spLocks noGrp="1"/>
          </p:cNvSpPr>
          <p:nvPr>
            <p:ph type="body" sz="quarter" idx="12" hasCustomPrompt="1"/>
          </p:nvPr>
        </p:nvSpPr>
        <p:spPr>
          <a:xfrm>
            <a:off x="461963" y="1982341"/>
            <a:ext cx="3216563" cy="722249"/>
          </a:xfrm>
          <a:prstGeom prst="rect">
            <a:avLst/>
          </a:prstGeom>
        </p:spPr>
        <p:txBody>
          <a:bodyPr vert="horz" lIns="0" anchor="t"/>
          <a:lstStyle>
            <a:lvl1pPr marL="0" indent="0">
              <a:buFontTx/>
              <a:buNone/>
              <a:defRPr sz="1600" b="0" baseline="0">
                <a:solidFill>
                  <a:schemeClr val="bg1"/>
                </a:solidFill>
                <a:latin typeface="Arial"/>
                <a:cs typeface="Arial"/>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lvl="0"/>
            <a:r>
              <a:rPr lang="en-US" dirty="0" smtClean="0"/>
              <a:t>Click to Enter Subtitle</a:t>
            </a:r>
            <a:endParaRPr lang="en-US" dirty="0"/>
          </a:p>
        </p:txBody>
      </p:sp>
      <p:sp>
        <p:nvSpPr>
          <p:cNvPr id="10" name="Text Placeholder 2"/>
          <p:cNvSpPr>
            <a:spLocks noGrp="1"/>
          </p:cNvSpPr>
          <p:nvPr>
            <p:ph type="body" sz="quarter" idx="13" hasCustomPrompt="1"/>
          </p:nvPr>
        </p:nvSpPr>
        <p:spPr>
          <a:xfrm>
            <a:off x="461963" y="3346291"/>
            <a:ext cx="3216563" cy="250349"/>
          </a:xfrm>
          <a:prstGeom prst="rect">
            <a:avLst/>
          </a:prstGeom>
        </p:spPr>
        <p:txBody>
          <a:bodyPr vert="horz" lIns="0" anchor="t"/>
          <a:lstStyle>
            <a:lvl1pPr marL="0" indent="0">
              <a:buFontTx/>
              <a:buNone/>
              <a:defRPr sz="1400" b="1" baseline="0">
                <a:solidFill>
                  <a:schemeClr val="bg1"/>
                </a:solidFill>
                <a:latin typeface="Arial"/>
                <a:cs typeface="Arial"/>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lvl="0"/>
            <a:r>
              <a:rPr lang="en-US" dirty="0" smtClean="0"/>
              <a:t>Additional Detail</a:t>
            </a:r>
            <a:endParaRPr lang="en-US" dirty="0"/>
          </a:p>
        </p:txBody>
      </p:sp>
      <p:cxnSp>
        <p:nvCxnSpPr>
          <p:cNvPr id="11" name="Straight Connector 10"/>
          <p:cNvCxnSpPr/>
          <p:nvPr userDrawn="1"/>
        </p:nvCxnSpPr>
        <p:spPr>
          <a:xfrm>
            <a:off x="461817" y="1799343"/>
            <a:ext cx="3230952" cy="0"/>
          </a:xfrm>
          <a:prstGeom prst="line">
            <a:avLst/>
          </a:prstGeom>
          <a:ln w="177800" cmpd="sng">
            <a:solidFill>
              <a:schemeClr val="bg1"/>
            </a:solidFill>
          </a:ln>
        </p:spPr>
        <p:style>
          <a:lnRef idx="1">
            <a:schemeClr val="dk1"/>
          </a:lnRef>
          <a:fillRef idx="0">
            <a:schemeClr val="dk1"/>
          </a:fillRef>
          <a:effectRef idx="0">
            <a:schemeClr val="dk1"/>
          </a:effectRef>
          <a:fontRef idx="minor">
            <a:schemeClr val="tx1"/>
          </a:fontRef>
        </p:style>
      </p:cxn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41032" y="5781675"/>
            <a:ext cx="1473200" cy="635000"/>
          </a:xfrm>
          <a:prstGeom prst="rect">
            <a:avLst/>
          </a:prstGeom>
        </p:spPr>
      </p:pic>
    </p:spTree>
    <p:extLst>
      <p:ext uri="{BB962C8B-B14F-4D97-AF65-F5344CB8AC3E}">
        <p14:creationId xmlns:p14="http://schemas.microsoft.com/office/powerpoint/2010/main" val="3174663033"/>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Brand_Cover Short Title (White; No Box)">
    <p:spTree>
      <p:nvGrpSpPr>
        <p:cNvPr id="1" name=""/>
        <p:cNvGrpSpPr/>
        <p:nvPr/>
      </p:nvGrpSpPr>
      <p:grpSpPr>
        <a:xfrm>
          <a:off x="0" y="0"/>
          <a:ext cx="0" cy="0"/>
          <a:chOff x="0" y="0"/>
          <a:chExt cx="0" cy="0"/>
        </a:xfrm>
      </p:grpSpPr>
      <p:sp>
        <p:nvSpPr>
          <p:cNvPr id="11" name="Rectangle 10"/>
          <p:cNvSpPr/>
          <p:nvPr userDrawn="1"/>
        </p:nvSpPr>
        <p:spPr bwMode="auto">
          <a:xfrm>
            <a:off x="5473195" y="5686437"/>
            <a:ext cx="3360339" cy="1171563"/>
          </a:xfrm>
          <a:prstGeom prst="rect">
            <a:avLst/>
          </a:prstGeom>
          <a:solidFill>
            <a:srgbClr val="FFFFFF"/>
          </a:solidFill>
          <a:ln w="127"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6" name="Text Placeholder 2"/>
          <p:cNvSpPr>
            <a:spLocks noGrp="1"/>
          </p:cNvSpPr>
          <p:nvPr>
            <p:ph type="body" sz="quarter" idx="10" hasCustomPrompt="1"/>
          </p:nvPr>
        </p:nvSpPr>
        <p:spPr>
          <a:xfrm>
            <a:off x="461963" y="373063"/>
            <a:ext cx="3216563" cy="1332366"/>
          </a:xfrm>
          <a:prstGeom prst="rect">
            <a:avLst/>
          </a:prstGeom>
        </p:spPr>
        <p:txBody>
          <a:bodyPr vert="horz" lIns="0" rIns="0" bIns="91440" anchor="b"/>
          <a:lstStyle>
            <a:lvl1pPr marL="0" marR="0" indent="0" algn="l" defTabSz="457200" rtl="0" eaLnBrk="1" fontAlgn="auto" latinLnBrk="0" hangingPunct="1">
              <a:lnSpc>
                <a:spcPct val="100000"/>
              </a:lnSpc>
              <a:spcBef>
                <a:spcPct val="20000"/>
              </a:spcBef>
              <a:spcAft>
                <a:spcPts val="0"/>
              </a:spcAft>
              <a:buClrTx/>
              <a:buSzTx/>
              <a:buFontTx/>
              <a:buNone/>
              <a:tabLst/>
              <a:defRPr sz="3200" b="1" baseline="0">
                <a:solidFill>
                  <a:schemeClr val="accent6"/>
                </a:solidFill>
                <a:latin typeface="Arial" panose="020B0604020202020204" pitchFamily="34" charset="0"/>
                <a:cs typeface="Arial" panose="020B0604020202020204" pitchFamily="34" charset="0"/>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marL="0" marR="0" lvl="0" indent="0" algn="l" defTabSz="457200" rtl="0" eaLnBrk="1" fontAlgn="auto" latinLnBrk="0" hangingPunct="1">
              <a:lnSpc>
                <a:spcPct val="100000"/>
              </a:lnSpc>
              <a:spcBef>
                <a:spcPct val="20000"/>
              </a:spcBef>
              <a:spcAft>
                <a:spcPts val="0"/>
              </a:spcAft>
              <a:buClrTx/>
              <a:buSzTx/>
              <a:buFontTx/>
              <a:buNone/>
              <a:tabLst/>
              <a:defRPr/>
            </a:pPr>
            <a:r>
              <a:rPr lang="en-US" dirty="0" smtClean="0"/>
              <a:t>Enter Title; Two Lines Only</a:t>
            </a:r>
          </a:p>
        </p:txBody>
      </p:sp>
      <p:sp>
        <p:nvSpPr>
          <p:cNvPr id="8" name="Text Placeholder 2"/>
          <p:cNvSpPr>
            <a:spLocks noGrp="1"/>
          </p:cNvSpPr>
          <p:nvPr>
            <p:ph type="body" sz="quarter" idx="12" hasCustomPrompt="1"/>
          </p:nvPr>
        </p:nvSpPr>
        <p:spPr>
          <a:xfrm>
            <a:off x="461963" y="1982341"/>
            <a:ext cx="3216563" cy="722249"/>
          </a:xfrm>
          <a:prstGeom prst="rect">
            <a:avLst/>
          </a:prstGeom>
        </p:spPr>
        <p:txBody>
          <a:bodyPr vert="horz" lIns="0" anchor="t"/>
          <a:lstStyle>
            <a:lvl1pPr marL="0" indent="0">
              <a:buFontTx/>
              <a:buNone/>
              <a:defRPr sz="1600" b="0" baseline="0">
                <a:solidFill>
                  <a:schemeClr val="accent6"/>
                </a:solidFill>
                <a:latin typeface="Arial"/>
                <a:cs typeface="Arial"/>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lvl="0"/>
            <a:r>
              <a:rPr lang="en-US" dirty="0" smtClean="0"/>
              <a:t>Click to Enter Subtitle</a:t>
            </a:r>
            <a:endParaRPr lang="en-US" dirty="0"/>
          </a:p>
        </p:txBody>
      </p:sp>
      <p:sp>
        <p:nvSpPr>
          <p:cNvPr id="9" name="Text Placeholder 2"/>
          <p:cNvSpPr>
            <a:spLocks noGrp="1"/>
          </p:cNvSpPr>
          <p:nvPr>
            <p:ph type="body" sz="quarter" idx="13" hasCustomPrompt="1"/>
          </p:nvPr>
        </p:nvSpPr>
        <p:spPr>
          <a:xfrm>
            <a:off x="461963" y="3391243"/>
            <a:ext cx="3216563" cy="273209"/>
          </a:xfrm>
          <a:prstGeom prst="rect">
            <a:avLst/>
          </a:prstGeom>
        </p:spPr>
        <p:txBody>
          <a:bodyPr vert="horz" lIns="0" anchor="t"/>
          <a:lstStyle>
            <a:lvl1pPr marL="0" indent="0">
              <a:buFontTx/>
              <a:buNone/>
              <a:defRPr sz="1400" b="1" baseline="0">
                <a:solidFill>
                  <a:schemeClr val="accent6"/>
                </a:solidFill>
                <a:latin typeface="Arial"/>
                <a:cs typeface="Arial"/>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lvl="0"/>
            <a:r>
              <a:rPr lang="en-US" dirty="0" smtClean="0"/>
              <a:t>Additional Detail</a:t>
            </a:r>
            <a:endParaRPr lang="en-US" dirty="0"/>
          </a:p>
        </p:txBody>
      </p:sp>
      <p:cxnSp>
        <p:nvCxnSpPr>
          <p:cNvPr id="10" name="Straight Connector 9"/>
          <p:cNvCxnSpPr/>
          <p:nvPr userDrawn="1"/>
        </p:nvCxnSpPr>
        <p:spPr>
          <a:xfrm>
            <a:off x="461817" y="1806963"/>
            <a:ext cx="3230952" cy="0"/>
          </a:xfrm>
          <a:prstGeom prst="line">
            <a:avLst/>
          </a:prstGeom>
          <a:ln w="177800" cmpd="sng">
            <a:solidFill>
              <a:schemeClr val="accent6"/>
            </a:solidFill>
          </a:ln>
        </p:spPr>
        <p:style>
          <a:lnRef idx="1">
            <a:schemeClr val="dk1"/>
          </a:lnRef>
          <a:fillRef idx="0">
            <a:schemeClr val="dk1"/>
          </a:fillRef>
          <a:effectRef idx="0">
            <a:schemeClr val="dk1"/>
          </a:effectRef>
          <a:fontRef idx="minor">
            <a:schemeClr val="tx1"/>
          </a:fontRef>
        </p:style>
      </p:cxn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8912" y="5780088"/>
            <a:ext cx="1473200" cy="635000"/>
          </a:xfrm>
          <a:prstGeom prst="rect">
            <a:avLst/>
          </a:prstGeom>
        </p:spPr>
      </p:pic>
      <p:sp>
        <p:nvSpPr>
          <p:cNvPr id="13" name="Picture Placeholder 5"/>
          <p:cNvSpPr>
            <a:spLocks noGrp="1"/>
          </p:cNvSpPr>
          <p:nvPr>
            <p:ph type="pic" sz="quarter" idx="17" hasCustomPrompt="1"/>
          </p:nvPr>
        </p:nvSpPr>
        <p:spPr>
          <a:xfrm>
            <a:off x="6858000" y="5829190"/>
            <a:ext cx="1828800" cy="573198"/>
          </a:xfrm>
          <a:prstGeom prst="rect">
            <a:avLst/>
          </a:prstGeom>
        </p:spPr>
        <p:txBody>
          <a:bodyPr vert="horz" anchor="ctr" anchorCtr="0"/>
          <a:lstStyle>
            <a:lvl1pPr marL="0" indent="0" algn="ctr">
              <a:buNone/>
              <a:defRPr sz="1200">
                <a:solidFill>
                  <a:schemeClr val="tx1">
                    <a:lumMod val="65000"/>
                    <a:lumOff val="35000"/>
                  </a:schemeClr>
                </a:solidFill>
              </a:defRPr>
            </a:lvl1pPr>
          </a:lstStyle>
          <a:p>
            <a:r>
              <a:rPr lang="en-US" dirty="0" smtClean="0"/>
              <a:t>Co-Brand Logo</a:t>
            </a:r>
            <a:endParaRPr lang="en-US" dirty="0"/>
          </a:p>
        </p:txBody>
      </p:sp>
    </p:spTree>
    <p:extLst>
      <p:ext uri="{BB962C8B-B14F-4D97-AF65-F5344CB8AC3E}">
        <p14:creationId xmlns:p14="http://schemas.microsoft.com/office/powerpoint/2010/main" val="1277364566"/>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Brand_Cover Long Title (Full Color)">
    <p:bg>
      <p:bgPr>
        <a:solidFill>
          <a:schemeClr val="accent1"/>
        </a:solidFill>
        <a:effectLst/>
      </p:bgPr>
    </p:bg>
    <p:spTree>
      <p:nvGrpSpPr>
        <p:cNvPr id="1" name=""/>
        <p:cNvGrpSpPr/>
        <p:nvPr/>
      </p:nvGrpSpPr>
      <p:grpSpPr>
        <a:xfrm>
          <a:off x="0" y="0"/>
          <a:ext cx="0" cy="0"/>
          <a:chOff x="0" y="0"/>
          <a:chExt cx="0" cy="0"/>
        </a:xfrm>
      </p:grpSpPr>
      <p:sp>
        <p:nvSpPr>
          <p:cNvPr id="12" name="Rectangle 11"/>
          <p:cNvSpPr/>
          <p:nvPr userDrawn="1"/>
        </p:nvSpPr>
        <p:spPr bwMode="auto">
          <a:xfrm>
            <a:off x="5473195" y="5686437"/>
            <a:ext cx="3360339" cy="1171563"/>
          </a:xfrm>
          <a:prstGeom prst="rect">
            <a:avLst/>
          </a:prstGeom>
          <a:solidFill>
            <a:schemeClr val="accent1"/>
          </a:solidFill>
          <a:ln w="127"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3" name="Rectangle 2"/>
          <p:cNvSpPr/>
          <p:nvPr userDrawn="1"/>
        </p:nvSpPr>
        <p:spPr>
          <a:xfrm>
            <a:off x="288636" y="254000"/>
            <a:ext cx="8547353" cy="3547872"/>
          </a:xfrm>
          <a:prstGeom prst="rect">
            <a:avLst/>
          </a:prstGeom>
          <a:solidFill>
            <a:srgbClr val="FFFFFF"/>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9" name="Text Placeholder 2"/>
          <p:cNvSpPr>
            <a:spLocks noGrp="1"/>
          </p:cNvSpPr>
          <p:nvPr>
            <p:ph type="body" sz="quarter" idx="13" hasCustomPrompt="1"/>
          </p:nvPr>
        </p:nvSpPr>
        <p:spPr>
          <a:xfrm>
            <a:off x="464262" y="3386761"/>
            <a:ext cx="8227301" cy="325730"/>
          </a:xfrm>
          <a:prstGeom prst="rect">
            <a:avLst/>
          </a:prstGeom>
        </p:spPr>
        <p:txBody>
          <a:bodyPr vert="horz" lIns="0" anchor="t">
            <a:spAutoFit/>
          </a:bodyPr>
          <a:lstStyle>
            <a:lvl1pPr marL="0" indent="0">
              <a:buFontTx/>
              <a:buNone/>
              <a:defRPr sz="1400" b="1" baseline="0">
                <a:solidFill>
                  <a:schemeClr val="accent6"/>
                </a:solidFill>
                <a:latin typeface="Arial"/>
                <a:cs typeface="Arial"/>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lvl="0"/>
            <a:r>
              <a:rPr lang="en-US" dirty="0" smtClean="0"/>
              <a:t>Additional Detail</a:t>
            </a:r>
            <a:endParaRPr lang="en-US" dirty="0"/>
          </a:p>
        </p:txBody>
      </p:sp>
      <p:sp>
        <p:nvSpPr>
          <p:cNvPr id="10" name="Text Placeholder 2"/>
          <p:cNvSpPr>
            <a:spLocks noGrp="1"/>
          </p:cNvSpPr>
          <p:nvPr>
            <p:ph type="body" sz="quarter" idx="10" hasCustomPrompt="1"/>
          </p:nvPr>
        </p:nvSpPr>
        <p:spPr>
          <a:xfrm>
            <a:off x="461962" y="371474"/>
            <a:ext cx="8229601" cy="1335881"/>
          </a:xfrm>
          <a:prstGeom prst="rect">
            <a:avLst/>
          </a:prstGeom>
        </p:spPr>
        <p:txBody>
          <a:bodyPr vert="horz" lIns="0" rIns="0" bIns="91440" anchor="b"/>
          <a:lstStyle>
            <a:lvl1pPr marL="0" indent="0" algn="l" defTabSz="457200" rtl="0" eaLnBrk="1" latinLnBrk="0" hangingPunct="1">
              <a:spcBef>
                <a:spcPct val="20000"/>
              </a:spcBef>
              <a:buFontTx/>
              <a:buNone/>
              <a:defRPr lang="en-US" sz="3200" b="1" kern="1200" baseline="0" dirty="0">
                <a:solidFill>
                  <a:schemeClr val="accent6"/>
                </a:solidFill>
                <a:latin typeface="Arial" panose="020B0604020202020204" pitchFamily="34" charset="0"/>
                <a:ea typeface="+mn-ea"/>
                <a:cs typeface="Arial" panose="020B0604020202020204" pitchFamily="34" charset="0"/>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marL="0" lvl="0" indent="0" algn="l" defTabSz="457200" rtl="0" eaLnBrk="1" latinLnBrk="0" hangingPunct="1">
              <a:spcBef>
                <a:spcPct val="20000"/>
              </a:spcBef>
              <a:buFontTx/>
              <a:buNone/>
            </a:pPr>
            <a:r>
              <a:rPr lang="en-US" dirty="0" smtClean="0"/>
              <a:t>Use This Layout For Longer Titles; Limit Title to Two Lines</a:t>
            </a:r>
            <a:endParaRPr lang="en-US" dirty="0"/>
          </a:p>
        </p:txBody>
      </p:sp>
      <p:sp>
        <p:nvSpPr>
          <p:cNvPr id="14" name="Text Placeholder 2"/>
          <p:cNvSpPr>
            <a:spLocks noGrp="1"/>
          </p:cNvSpPr>
          <p:nvPr>
            <p:ph type="body" sz="quarter" idx="12" hasCustomPrompt="1"/>
          </p:nvPr>
        </p:nvSpPr>
        <p:spPr>
          <a:xfrm>
            <a:off x="461962" y="1970322"/>
            <a:ext cx="8229601" cy="744064"/>
          </a:xfrm>
          <a:prstGeom prst="rect">
            <a:avLst/>
          </a:prstGeom>
        </p:spPr>
        <p:txBody>
          <a:bodyPr vert="horz" lIns="0" anchor="t"/>
          <a:lstStyle>
            <a:lvl1pPr marL="0" indent="0">
              <a:buFontTx/>
              <a:buNone/>
              <a:defRPr sz="1600" b="0" baseline="0">
                <a:solidFill>
                  <a:schemeClr val="accent6"/>
                </a:solidFill>
                <a:latin typeface="Arial"/>
                <a:cs typeface="Arial"/>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lvl="0"/>
            <a:r>
              <a:rPr lang="en-US" dirty="0" smtClean="0"/>
              <a:t>Click to Enter Subtitle</a:t>
            </a:r>
            <a:endParaRPr lang="en-US" dirty="0"/>
          </a:p>
        </p:txBody>
      </p:sp>
      <p:cxnSp>
        <p:nvCxnSpPr>
          <p:cNvPr id="11" name="Straight Connector 10"/>
          <p:cNvCxnSpPr/>
          <p:nvPr userDrawn="1"/>
        </p:nvCxnSpPr>
        <p:spPr>
          <a:xfrm>
            <a:off x="461817" y="1806963"/>
            <a:ext cx="8229746" cy="0"/>
          </a:xfrm>
          <a:prstGeom prst="line">
            <a:avLst/>
          </a:prstGeom>
          <a:ln w="177800" cmpd="sng">
            <a:solidFill>
              <a:schemeClr val="accent6"/>
            </a:solidFill>
          </a:ln>
        </p:spPr>
        <p:style>
          <a:lnRef idx="1">
            <a:schemeClr val="dk1"/>
          </a:lnRef>
          <a:fillRef idx="0">
            <a:schemeClr val="dk1"/>
          </a:fillRef>
          <a:effectRef idx="0">
            <a:schemeClr val="dk1"/>
          </a:effectRef>
          <a:fontRef idx="minor">
            <a:schemeClr val="tx1"/>
          </a:fontRef>
        </p:style>
      </p:cxn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8912" y="5779008"/>
            <a:ext cx="1473200" cy="635000"/>
          </a:xfrm>
          <a:prstGeom prst="rect">
            <a:avLst/>
          </a:prstGeom>
        </p:spPr>
      </p:pic>
      <p:sp>
        <p:nvSpPr>
          <p:cNvPr id="15" name="Picture Placeholder 5"/>
          <p:cNvSpPr>
            <a:spLocks noGrp="1"/>
          </p:cNvSpPr>
          <p:nvPr>
            <p:ph type="pic" sz="quarter" idx="17" hasCustomPrompt="1"/>
          </p:nvPr>
        </p:nvSpPr>
        <p:spPr>
          <a:xfrm>
            <a:off x="6858000" y="5829190"/>
            <a:ext cx="1828800" cy="573198"/>
          </a:xfrm>
          <a:prstGeom prst="rect">
            <a:avLst/>
          </a:prstGeom>
        </p:spPr>
        <p:txBody>
          <a:bodyPr vert="horz" anchor="ctr" anchorCtr="0"/>
          <a:lstStyle>
            <a:lvl1pPr marL="0" indent="0" algn="ctr">
              <a:buNone/>
              <a:defRPr sz="1200">
                <a:solidFill>
                  <a:schemeClr val="tx1">
                    <a:lumMod val="65000"/>
                    <a:lumOff val="35000"/>
                  </a:schemeClr>
                </a:solidFill>
              </a:defRPr>
            </a:lvl1pPr>
          </a:lstStyle>
          <a:p>
            <a:r>
              <a:rPr lang="en-US" dirty="0" smtClean="0"/>
              <a:t>Co-Brand Logo</a:t>
            </a:r>
            <a:endParaRPr lang="en-US" dirty="0"/>
          </a:p>
        </p:txBody>
      </p:sp>
    </p:spTree>
    <p:extLst>
      <p:ext uri="{BB962C8B-B14F-4D97-AF65-F5344CB8AC3E}">
        <p14:creationId xmlns:p14="http://schemas.microsoft.com/office/powerpoint/2010/main" val="2926588294"/>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Brand_Cover Long Title (White)">
    <p:spTree>
      <p:nvGrpSpPr>
        <p:cNvPr id="1" name=""/>
        <p:cNvGrpSpPr/>
        <p:nvPr/>
      </p:nvGrpSpPr>
      <p:grpSpPr>
        <a:xfrm>
          <a:off x="0" y="0"/>
          <a:ext cx="0" cy="0"/>
          <a:chOff x="0" y="0"/>
          <a:chExt cx="0" cy="0"/>
        </a:xfrm>
      </p:grpSpPr>
      <p:sp>
        <p:nvSpPr>
          <p:cNvPr id="10" name="Rectangle 9"/>
          <p:cNvSpPr/>
          <p:nvPr userDrawn="1"/>
        </p:nvSpPr>
        <p:spPr bwMode="auto">
          <a:xfrm>
            <a:off x="5473195" y="5686437"/>
            <a:ext cx="3360339" cy="1171563"/>
          </a:xfrm>
          <a:prstGeom prst="rect">
            <a:avLst/>
          </a:prstGeom>
          <a:solidFill>
            <a:srgbClr val="FFFFFF"/>
          </a:solidFill>
          <a:ln w="127"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3" name="Rectangle 2"/>
          <p:cNvSpPr/>
          <p:nvPr userDrawn="1"/>
        </p:nvSpPr>
        <p:spPr>
          <a:xfrm>
            <a:off x="288636" y="254000"/>
            <a:ext cx="8547353" cy="3547872"/>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7" name="Text Placeholder 2"/>
          <p:cNvSpPr>
            <a:spLocks noGrp="1"/>
          </p:cNvSpPr>
          <p:nvPr>
            <p:ph type="body" sz="quarter" idx="13" hasCustomPrompt="1"/>
          </p:nvPr>
        </p:nvSpPr>
        <p:spPr>
          <a:xfrm>
            <a:off x="464262" y="3386761"/>
            <a:ext cx="8227301" cy="325730"/>
          </a:xfrm>
          <a:prstGeom prst="rect">
            <a:avLst/>
          </a:prstGeom>
        </p:spPr>
        <p:txBody>
          <a:bodyPr vert="horz" lIns="0" anchor="t">
            <a:spAutoFit/>
          </a:bodyPr>
          <a:lstStyle>
            <a:lvl1pPr marL="0" indent="0">
              <a:buFontTx/>
              <a:buNone/>
              <a:defRPr sz="1400" b="1" baseline="0">
                <a:solidFill>
                  <a:schemeClr val="bg1"/>
                </a:solidFill>
                <a:latin typeface="Arial"/>
                <a:cs typeface="Arial"/>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lvl="0"/>
            <a:r>
              <a:rPr lang="en-US" dirty="0" smtClean="0"/>
              <a:t>Additional Detail</a:t>
            </a:r>
            <a:endParaRPr lang="en-US" dirty="0"/>
          </a:p>
        </p:txBody>
      </p:sp>
      <p:sp>
        <p:nvSpPr>
          <p:cNvPr id="11" name="Text Placeholder 2"/>
          <p:cNvSpPr>
            <a:spLocks noGrp="1"/>
          </p:cNvSpPr>
          <p:nvPr>
            <p:ph type="body" sz="quarter" idx="10" hasCustomPrompt="1"/>
          </p:nvPr>
        </p:nvSpPr>
        <p:spPr>
          <a:xfrm>
            <a:off x="461962" y="371474"/>
            <a:ext cx="8229601" cy="1335881"/>
          </a:xfrm>
          <a:prstGeom prst="rect">
            <a:avLst/>
          </a:prstGeom>
        </p:spPr>
        <p:txBody>
          <a:bodyPr vert="horz" lIns="0" rIns="0" bIns="91440" anchor="b"/>
          <a:lstStyle>
            <a:lvl1pPr marL="0" indent="0" algn="l" defTabSz="457200" rtl="0" eaLnBrk="1" latinLnBrk="0" hangingPunct="1">
              <a:spcBef>
                <a:spcPct val="20000"/>
              </a:spcBef>
              <a:buFontTx/>
              <a:buNone/>
              <a:defRPr lang="en-US" sz="3200" b="1" kern="1200" baseline="0" dirty="0">
                <a:solidFill>
                  <a:schemeClr val="bg1"/>
                </a:solidFill>
                <a:latin typeface="Arial" panose="020B0604020202020204" pitchFamily="34" charset="0"/>
                <a:ea typeface="+mn-ea"/>
                <a:cs typeface="Arial" panose="020B0604020202020204" pitchFamily="34" charset="0"/>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marL="0" lvl="0" indent="0" algn="l" defTabSz="457200" rtl="0" eaLnBrk="1" latinLnBrk="0" hangingPunct="1">
              <a:spcBef>
                <a:spcPct val="20000"/>
              </a:spcBef>
              <a:buFontTx/>
              <a:buNone/>
            </a:pPr>
            <a:r>
              <a:rPr lang="en-US" dirty="0" smtClean="0"/>
              <a:t>Use This Layout For Longer Titles; Limit Title to Two Lines</a:t>
            </a:r>
            <a:endParaRPr lang="en-US" dirty="0"/>
          </a:p>
        </p:txBody>
      </p:sp>
      <p:sp>
        <p:nvSpPr>
          <p:cNvPr id="12" name="Text Placeholder 2"/>
          <p:cNvSpPr>
            <a:spLocks noGrp="1"/>
          </p:cNvSpPr>
          <p:nvPr>
            <p:ph type="body" sz="quarter" idx="12" hasCustomPrompt="1"/>
          </p:nvPr>
        </p:nvSpPr>
        <p:spPr>
          <a:xfrm>
            <a:off x="461962" y="1970322"/>
            <a:ext cx="8229601" cy="744064"/>
          </a:xfrm>
          <a:prstGeom prst="rect">
            <a:avLst/>
          </a:prstGeom>
        </p:spPr>
        <p:txBody>
          <a:bodyPr vert="horz" lIns="0" anchor="t"/>
          <a:lstStyle>
            <a:lvl1pPr marL="0" indent="0">
              <a:buFontTx/>
              <a:buNone/>
              <a:defRPr sz="1600" b="0" baseline="0">
                <a:solidFill>
                  <a:schemeClr val="bg1"/>
                </a:solidFill>
                <a:latin typeface="Arial"/>
                <a:cs typeface="Arial"/>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lvl="0"/>
            <a:r>
              <a:rPr lang="en-US" dirty="0" smtClean="0"/>
              <a:t>Click to Enter Subtitle</a:t>
            </a:r>
            <a:endParaRPr lang="en-US" dirty="0"/>
          </a:p>
        </p:txBody>
      </p:sp>
      <p:cxnSp>
        <p:nvCxnSpPr>
          <p:cNvPr id="9" name="Straight Connector 8"/>
          <p:cNvCxnSpPr/>
          <p:nvPr userDrawn="1"/>
        </p:nvCxnSpPr>
        <p:spPr>
          <a:xfrm>
            <a:off x="461817" y="1806963"/>
            <a:ext cx="8229746" cy="0"/>
          </a:xfrm>
          <a:prstGeom prst="line">
            <a:avLst/>
          </a:prstGeom>
          <a:ln w="177800" cmpd="sng">
            <a:solidFill>
              <a:schemeClr val="bg1"/>
            </a:solidFill>
          </a:ln>
        </p:spPr>
        <p:style>
          <a:lnRef idx="1">
            <a:schemeClr val="dk1"/>
          </a:lnRef>
          <a:fillRef idx="0">
            <a:schemeClr val="dk1"/>
          </a:fillRef>
          <a:effectRef idx="0">
            <a:schemeClr val="dk1"/>
          </a:effectRef>
          <a:fontRef idx="minor">
            <a:schemeClr val="tx1"/>
          </a:fontRef>
        </p:style>
      </p:cxn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8912" y="5780088"/>
            <a:ext cx="1473200" cy="635000"/>
          </a:xfrm>
          <a:prstGeom prst="rect">
            <a:avLst/>
          </a:prstGeom>
        </p:spPr>
      </p:pic>
      <p:sp>
        <p:nvSpPr>
          <p:cNvPr id="14" name="Picture Placeholder 5"/>
          <p:cNvSpPr>
            <a:spLocks noGrp="1"/>
          </p:cNvSpPr>
          <p:nvPr>
            <p:ph type="pic" sz="quarter" idx="17" hasCustomPrompt="1"/>
          </p:nvPr>
        </p:nvSpPr>
        <p:spPr>
          <a:xfrm>
            <a:off x="6858000" y="5829190"/>
            <a:ext cx="1828800" cy="573198"/>
          </a:xfrm>
          <a:prstGeom prst="rect">
            <a:avLst/>
          </a:prstGeom>
        </p:spPr>
        <p:txBody>
          <a:bodyPr vert="horz" anchor="ctr" anchorCtr="0"/>
          <a:lstStyle>
            <a:lvl1pPr marL="0" indent="0" algn="ctr">
              <a:buNone/>
              <a:defRPr sz="1200">
                <a:solidFill>
                  <a:schemeClr val="tx1">
                    <a:lumMod val="65000"/>
                    <a:lumOff val="35000"/>
                  </a:schemeClr>
                </a:solidFill>
              </a:defRPr>
            </a:lvl1pPr>
          </a:lstStyle>
          <a:p>
            <a:r>
              <a:rPr lang="en-US" dirty="0" smtClean="0"/>
              <a:t>Co-Brand Logo</a:t>
            </a:r>
            <a:endParaRPr lang="en-US" dirty="0"/>
          </a:p>
        </p:txBody>
      </p:sp>
    </p:spTree>
    <p:extLst>
      <p:ext uri="{BB962C8B-B14F-4D97-AF65-F5344CB8AC3E}">
        <p14:creationId xmlns:p14="http://schemas.microsoft.com/office/powerpoint/2010/main" val="3914554704"/>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Brand_Cover Long Title (White; no box)">
    <p:spTree>
      <p:nvGrpSpPr>
        <p:cNvPr id="1" name=""/>
        <p:cNvGrpSpPr/>
        <p:nvPr/>
      </p:nvGrpSpPr>
      <p:grpSpPr>
        <a:xfrm>
          <a:off x="0" y="0"/>
          <a:ext cx="0" cy="0"/>
          <a:chOff x="0" y="0"/>
          <a:chExt cx="0" cy="0"/>
        </a:xfrm>
      </p:grpSpPr>
      <p:sp>
        <p:nvSpPr>
          <p:cNvPr id="8" name="Rectangle 7"/>
          <p:cNvSpPr/>
          <p:nvPr userDrawn="1"/>
        </p:nvSpPr>
        <p:spPr bwMode="auto">
          <a:xfrm>
            <a:off x="5473195" y="5686437"/>
            <a:ext cx="3360339" cy="1171563"/>
          </a:xfrm>
          <a:prstGeom prst="rect">
            <a:avLst/>
          </a:prstGeom>
          <a:solidFill>
            <a:srgbClr val="FFFFFF"/>
          </a:solidFill>
          <a:ln w="127"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6" name="Text Placeholder 2"/>
          <p:cNvSpPr>
            <a:spLocks noGrp="1"/>
          </p:cNvSpPr>
          <p:nvPr>
            <p:ph type="body" sz="quarter" idx="13" hasCustomPrompt="1"/>
          </p:nvPr>
        </p:nvSpPr>
        <p:spPr>
          <a:xfrm>
            <a:off x="451920" y="3386761"/>
            <a:ext cx="8227301" cy="255599"/>
          </a:xfrm>
          <a:prstGeom prst="rect">
            <a:avLst/>
          </a:prstGeom>
        </p:spPr>
        <p:txBody>
          <a:bodyPr vert="horz" lIns="0" anchor="t"/>
          <a:lstStyle>
            <a:lvl1pPr marL="0" indent="0">
              <a:buFontTx/>
              <a:buNone/>
              <a:defRPr sz="1400" b="1" baseline="0">
                <a:solidFill>
                  <a:schemeClr val="accent6"/>
                </a:solidFill>
                <a:latin typeface="Arial"/>
                <a:cs typeface="Arial"/>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lvl="0"/>
            <a:r>
              <a:rPr lang="en-US" dirty="0" smtClean="0"/>
              <a:t>Additional Detail</a:t>
            </a:r>
            <a:endParaRPr lang="en-US" dirty="0"/>
          </a:p>
        </p:txBody>
      </p:sp>
      <p:sp>
        <p:nvSpPr>
          <p:cNvPr id="9" name="Text Placeholder 2"/>
          <p:cNvSpPr>
            <a:spLocks noGrp="1"/>
          </p:cNvSpPr>
          <p:nvPr>
            <p:ph type="body" sz="quarter" idx="10" hasCustomPrompt="1"/>
          </p:nvPr>
        </p:nvSpPr>
        <p:spPr>
          <a:xfrm>
            <a:off x="451920" y="371474"/>
            <a:ext cx="8229601" cy="1335881"/>
          </a:xfrm>
          <a:prstGeom prst="rect">
            <a:avLst/>
          </a:prstGeom>
        </p:spPr>
        <p:txBody>
          <a:bodyPr vert="horz" lIns="0" rIns="0" bIns="91440" anchor="b"/>
          <a:lstStyle>
            <a:lvl1pPr marL="0" indent="0" algn="l" defTabSz="457200" rtl="0" eaLnBrk="1" latinLnBrk="0" hangingPunct="1">
              <a:spcBef>
                <a:spcPct val="20000"/>
              </a:spcBef>
              <a:buFontTx/>
              <a:buNone/>
              <a:defRPr lang="en-US" sz="3200" b="1" kern="1200" baseline="0" dirty="0">
                <a:solidFill>
                  <a:schemeClr val="accent6"/>
                </a:solidFill>
                <a:latin typeface="Arial" panose="020B0604020202020204" pitchFamily="34" charset="0"/>
                <a:ea typeface="+mn-ea"/>
                <a:cs typeface="Arial" panose="020B0604020202020204" pitchFamily="34" charset="0"/>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marL="0" lvl="0" indent="0" algn="l" defTabSz="457200" rtl="0" eaLnBrk="1" latinLnBrk="0" hangingPunct="1">
              <a:spcBef>
                <a:spcPct val="20000"/>
              </a:spcBef>
              <a:buFontTx/>
              <a:buNone/>
            </a:pPr>
            <a:r>
              <a:rPr lang="en-US" dirty="0" smtClean="0"/>
              <a:t>Use This Layout For Longer Titles; Limit Title to Two Lines</a:t>
            </a:r>
            <a:endParaRPr lang="en-US" dirty="0"/>
          </a:p>
        </p:txBody>
      </p:sp>
      <p:sp>
        <p:nvSpPr>
          <p:cNvPr id="10" name="Text Placeholder 2"/>
          <p:cNvSpPr>
            <a:spLocks noGrp="1"/>
          </p:cNvSpPr>
          <p:nvPr>
            <p:ph type="body" sz="quarter" idx="12" hasCustomPrompt="1"/>
          </p:nvPr>
        </p:nvSpPr>
        <p:spPr>
          <a:xfrm>
            <a:off x="451920" y="1970322"/>
            <a:ext cx="8229601" cy="744064"/>
          </a:xfrm>
          <a:prstGeom prst="rect">
            <a:avLst/>
          </a:prstGeom>
        </p:spPr>
        <p:txBody>
          <a:bodyPr vert="horz" lIns="0" anchor="t"/>
          <a:lstStyle>
            <a:lvl1pPr marL="0" indent="0">
              <a:buFontTx/>
              <a:buNone/>
              <a:defRPr sz="1600" b="0" baseline="0">
                <a:solidFill>
                  <a:schemeClr val="accent6"/>
                </a:solidFill>
                <a:latin typeface="Arial"/>
                <a:cs typeface="Arial"/>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lvl="0"/>
            <a:r>
              <a:rPr lang="en-US" dirty="0" smtClean="0"/>
              <a:t>Click to Enter Subtitle</a:t>
            </a:r>
            <a:endParaRPr lang="en-US" dirty="0"/>
          </a:p>
        </p:txBody>
      </p:sp>
      <p:cxnSp>
        <p:nvCxnSpPr>
          <p:cNvPr id="7" name="Straight Connector 6"/>
          <p:cNvCxnSpPr/>
          <p:nvPr userDrawn="1"/>
        </p:nvCxnSpPr>
        <p:spPr>
          <a:xfrm>
            <a:off x="451920" y="1806963"/>
            <a:ext cx="8229746" cy="0"/>
          </a:xfrm>
          <a:prstGeom prst="line">
            <a:avLst/>
          </a:prstGeom>
          <a:ln w="177800" cmpd="sng">
            <a:solidFill>
              <a:schemeClr val="accent6"/>
            </a:solidFill>
          </a:ln>
        </p:spPr>
        <p:style>
          <a:lnRef idx="1">
            <a:schemeClr val="dk1"/>
          </a:lnRef>
          <a:fillRef idx="0">
            <a:schemeClr val="dk1"/>
          </a:fillRef>
          <a:effectRef idx="0">
            <a:schemeClr val="dk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8912" y="5780088"/>
            <a:ext cx="1473200" cy="635000"/>
          </a:xfrm>
          <a:prstGeom prst="rect">
            <a:avLst/>
          </a:prstGeom>
        </p:spPr>
      </p:pic>
      <p:sp>
        <p:nvSpPr>
          <p:cNvPr id="14" name="Picture Placeholder 5"/>
          <p:cNvSpPr>
            <a:spLocks noGrp="1"/>
          </p:cNvSpPr>
          <p:nvPr>
            <p:ph type="pic" sz="quarter" idx="17" hasCustomPrompt="1"/>
          </p:nvPr>
        </p:nvSpPr>
        <p:spPr>
          <a:xfrm>
            <a:off x="6858000" y="5829190"/>
            <a:ext cx="1828800" cy="573198"/>
          </a:xfrm>
          <a:prstGeom prst="rect">
            <a:avLst/>
          </a:prstGeom>
        </p:spPr>
        <p:txBody>
          <a:bodyPr vert="horz" anchor="ctr" anchorCtr="0"/>
          <a:lstStyle>
            <a:lvl1pPr marL="0" indent="0" algn="ctr">
              <a:buNone/>
              <a:defRPr sz="1200">
                <a:solidFill>
                  <a:schemeClr val="tx1">
                    <a:lumMod val="65000"/>
                    <a:lumOff val="35000"/>
                  </a:schemeClr>
                </a:solidFill>
              </a:defRPr>
            </a:lvl1pPr>
          </a:lstStyle>
          <a:p>
            <a:r>
              <a:rPr lang="en-US" dirty="0" smtClean="0"/>
              <a:t>Co-Brand Logo</a:t>
            </a:r>
            <a:endParaRPr lang="en-US" dirty="0"/>
          </a:p>
        </p:txBody>
      </p:sp>
    </p:spTree>
    <p:extLst>
      <p:ext uri="{BB962C8B-B14F-4D97-AF65-F5344CB8AC3E}">
        <p14:creationId xmlns:p14="http://schemas.microsoft.com/office/powerpoint/2010/main" val="3582156728"/>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Brand_Roadmap">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61949"/>
            <a:ext cx="8228012" cy="593869"/>
          </a:xfrm>
          <a:prstGeom prst="rect">
            <a:avLst/>
          </a:prstGeom>
        </p:spPr>
        <p:txBody>
          <a:bodyPr lIns="0" anchor="b" anchorCtr="0"/>
          <a:lstStyle>
            <a:lvl1pPr>
              <a:defRPr sz="2400">
                <a:solidFill>
                  <a:schemeClr val="accent6"/>
                </a:solidFill>
                <a:latin typeface="Arial" panose="020B0604020202020204" pitchFamily="34" charset="0"/>
                <a:cs typeface="Arial" panose="020B0604020202020204" pitchFamily="34" charset="0"/>
              </a:defRPr>
            </a:lvl1pPr>
          </a:lstStyle>
          <a:p>
            <a:r>
              <a:rPr lang="en-US" dirty="0" smtClean="0"/>
              <a:t>Include This Roadmap Layout or the Agenda Layout</a:t>
            </a:r>
            <a:endParaRPr lang="en-US" dirty="0"/>
          </a:p>
        </p:txBody>
      </p:sp>
      <p:sp>
        <p:nvSpPr>
          <p:cNvPr id="7" name="Text Placeholder 6"/>
          <p:cNvSpPr>
            <a:spLocks noGrp="1"/>
          </p:cNvSpPr>
          <p:nvPr>
            <p:ph type="body" sz="quarter" idx="19" hasCustomPrompt="1"/>
          </p:nvPr>
        </p:nvSpPr>
        <p:spPr>
          <a:xfrm>
            <a:off x="2564946" y="2466975"/>
            <a:ext cx="1904775" cy="1038225"/>
          </a:xfrm>
          <a:prstGeom prst="rect">
            <a:avLst/>
          </a:prstGeom>
          <a:ln>
            <a:solidFill>
              <a:schemeClr val="accent1"/>
            </a:solidFill>
          </a:ln>
        </p:spPr>
        <p:txBody>
          <a:bodyPr lIns="91440" tIns="91440" rIns="91440" bIns="91440" anchor="t" anchorCtr="0"/>
          <a:lstStyle>
            <a:lvl1pPr marL="0" indent="0" algn="l">
              <a:buNone/>
              <a:defRPr sz="1600">
                <a:solidFill>
                  <a:schemeClr val="bg1">
                    <a:lumMod val="50000"/>
                  </a:schemeClr>
                </a:solidFill>
              </a:defRPr>
            </a:lvl1pPr>
            <a:lvl2pPr marL="209550" indent="0">
              <a:buNone/>
              <a:defRPr>
                <a:solidFill>
                  <a:schemeClr val="bg1">
                    <a:lumMod val="50000"/>
                  </a:schemeClr>
                </a:solidFill>
              </a:defRPr>
            </a:lvl2pPr>
            <a:lvl3pPr marL="400050" indent="0">
              <a:buNone/>
              <a:defRPr>
                <a:solidFill>
                  <a:schemeClr val="bg1">
                    <a:lumMod val="50000"/>
                  </a:schemeClr>
                </a:solidFill>
              </a:defRPr>
            </a:lvl3pPr>
            <a:lvl4pPr marL="595313" indent="0">
              <a:buNone/>
              <a:defRPr>
                <a:solidFill>
                  <a:schemeClr val="bg1">
                    <a:lumMod val="50000"/>
                  </a:schemeClr>
                </a:solidFill>
              </a:defRPr>
            </a:lvl4pPr>
            <a:lvl5pPr marL="790575" indent="0">
              <a:buNone/>
              <a:defRPr>
                <a:solidFill>
                  <a:schemeClr val="bg1">
                    <a:lumMod val="50000"/>
                  </a:schemeClr>
                </a:solidFill>
              </a:defRPr>
            </a:lvl5pPr>
          </a:lstStyle>
          <a:p>
            <a:pPr lvl="0"/>
            <a:r>
              <a:rPr lang="en-US" dirty="0" smtClean="0"/>
              <a:t>Text [Arial 16]</a:t>
            </a:r>
          </a:p>
        </p:txBody>
      </p:sp>
      <p:sp>
        <p:nvSpPr>
          <p:cNvPr id="14" name="Text Placeholder 6"/>
          <p:cNvSpPr>
            <a:spLocks noGrp="1"/>
          </p:cNvSpPr>
          <p:nvPr>
            <p:ph type="body" sz="quarter" idx="20" hasCustomPrompt="1"/>
          </p:nvPr>
        </p:nvSpPr>
        <p:spPr>
          <a:xfrm>
            <a:off x="4672691" y="2466975"/>
            <a:ext cx="1904775" cy="1038225"/>
          </a:xfrm>
          <a:prstGeom prst="rect">
            <a:avLst/>
          </a:prstGeom>
          <a:ln>
            <a:solidFill>
              <a:schemeClr val="accent1"/>
            </a:solidFill>
          </a:ln>
        </p:spPr>
        <p:txBody>
          <a:bodyPr lIns="91440" tIns="91440" rIns="91440" bIns="91440" anchor="t" anchorCtr="0"/>
          <a:lstStyle>
            <a:lvl1pPr marL="0" indent="0" algn="l">
              <a:buNone/>
              <a:defRPr sz="1600">
                <a:solidFill>
                  <a:schemeClr val="bg1">
                    <a:lumMod val="50000"/>
                  </a:schemeClr>
                </a:solidFill>
              </a:defRPr>
            </a:lvl1pPr>
            <a:lvl2pPr marL="209550" indent="0">
              <a:buNone/>
              <a:defRPr>
                <a:solidFill>
                  <a:schemeClr val="bg1">
                    <a:lumMod val="50000"/>
                  </a:schemeClr>
                </a:solidFill>
              </a:defRPr>
            </a:lvl2pPr>
            <a:lvl3pPr marL="400050" indent="0">
              <a:buNone/>
              <a:defRPr>
                <a:solidFill>
                  <a:schemeClr val="bg1">
                    <a:lumMod val="50000"/>
                  </a:schemeClr>
                </a:solidFill>
              </a:defRPr>
            </a:lvl3pPr>
            <a:lvl4pPr marL="595313" indent="0">
              <a:buNone/>
              <a:defRPr>
                <a:solidFill>
                  <a:schemeClr val="bg1">
                    <a:lumMod val="50000"/>
                  </a:schemeClr>
                </a:solidFill>
              </a:defRPr>
            </a:lvl4pPr>
            <a:lvl5pPr marL="790575" indent="0">
              <a:buNone/>
              <a:defRPr>
                <a:solidFill>
                  <a:schemeClr val="bg1">
                    <a:lumMod val="50000"/>
                  </a:schemeClr>
                </a:solidFill>
              </a:defRPr>
            </a:lvl5pPr>
          </a:lstStyle>
          <a:p>
            <a:pPr lvl="0"/>
            <a:r>
              <a:rPr lang="en-US" dirty="0" smtClean="0"/>
              <a:t>Text [Arial 16]</a:t>
            </a:r>
          </a:p>
        </p:txBody>
      </p:sp>
      <p:sp>
        <p:nvSpPr>
          <p:cNvPr id="15" name="Text Placeholder 6"/>
          <p:cNvSpPr>
            <a:spLocks noGrp="1"/>
          </p:cNvSpPr>
          <p:nvPr>
            <p:ph type="body" sz="quarter" idx="21" hasCustomPrompt="1"/>
          </p:nvPr>
        </p:nvSpPr>
        <p:spPr>
          <a:xfrm>
            <a:off x="6780437" y="2466975"/>
            <a:ext cx="1904775" cy="1038225"/>
          </a:xfrm>
          <a:prstGeom prst="rect">
            <a:avLst/>
          </a:prstGeom>
          <a:ln>
            <a:solidFill>
              <a:schemeClr val="accent1"/>
            </a:solidFill>
          </a:ln>
        </p:spPr>
        <p:txBody>
          <a:bodyPr lIns="91440" tIns="91440" rIns="91440" bIns="91440" anchor="t" anchorCtr="0"/>
          <a:lstStyle>
            <a:lvl1pPr marL="0" indent="0" algn="l">
              <a:buNone/>
              <a:defRPr sz="1600">
                <a:solidFill>
                  <a:schemeClr val="bg1">
                    <a:lumMod val="50000"/>
                  </a:schemeClr>
                </a:solidFill>
              </a:defRPr>
            </a:lvl1pPr>
            <a:lvl2pPr marL="209550" indent="0">
              <a:buNone/>
              <a:defRPr>
                <a:solidFill>
                  <a:schemeClr val="bg1">
                    <a:lumMod val="50000"/>
                  </a:schemeClr>
                </a:solidFill>
              </a:defRPr>
            </a:lvl2pPr>
            <a:lvl3pPr marL="400050" indent="0">
              <a:buNone/>
              <a:defRPr>
                <a:solidFill>
                  <a:schemeClr val="bg1">
                    <a:lumMod val="50000"/>
                  </a:schemeClr>
                </a:solidFill>
              </a:defRPr>
            </a:lvl3pPr>
            <a:lvl4pPr marL="595313" indent="0">
              <a:buNone/>
              <a:defRPr>
                <a:solidFill>
                  <a:schemeClr val="bg1">
                    <a:lumMod val="50000"/>
                  </a:schemeClr>
                </a:solidFill>
              </a:defRPr>
            </a:lvl4pPr>
            <a:lvl5pPr marL="790575" indent="0">
              <a:buNone/>
              <a:defRPr>
                <a:solidFill>
                  <a:schemeClr val="bg1">
                    <a:lumMod val="50000"/>
                  </a:schemeClr>
                </a:solidFill>
              </a:defRPr>
            </a:lvl5pPr>
          </a:lstStyle>
          <a:p>
            <a:pPr lvl="0"/>
            <a:r>
              <a:rPr lang="en-US" dirty="0" smtClean="0"/>
              <a:t>Text [Arial 16]</a:t>
            </a:r>
          </a:p>
        </p:txBody>
      </p:sp>
      <p:sp>
        <p:nvSpPr>
          <p:cNvPr id="16" name="Text Placeholder 6"/>
          <p:cNvSpPr>
            <a:spLocks noGrp="1"/>
          </p:cNvSpPr>
          <p:nvPr>
            <p:ph type="body" sz="quarter" idx="22" hasCustomPrompt="1"/>
          </p:nvPr>
        </p:nvSpPr>
        <p:spPr>
          <a:xfrm>
            <a:off x="461817" y="2466975"/>
            <a:ext cx="1904775" cy="1038225"/>
          </a:xfrm>
          <a:prstGeom prst="rect">
            <a:avLst/>
          </a:prstGeom>
          <a:solidFill>
            <a:schemeClr val="accent1"/>
          </a:solidFill>
          <a:ln>
            <a:solidFill>
              <a:schemeClr val="accent1"/>
            </a:solidFill>
          </a:ln>
        </p:spPr>
        <p:txBody>
          <a:bodyPr lIns="91440" tIns="91440" rIns="91440" bIns="91440" anchor="t" anchorCtr="0"/>
          <a:lstStyle>
            <a:lvl1pPr marL="0" indent="0" algn="l">
              <a:buNone/>
              <a:defRPr sz="1600" b="1">
                <a:solidFill>
                  <a:schemeClr val="bg1"/>
                </a:solidFill>
              </a:defRPr>
            </a:lvl1pPr>
            <a:lvl2pPr marL="209550" indent="0">
              <a:buNone/>
              <a:defRPr>
                <a:solidFill>
                  <a:schemeClr val="bg1">
                    <a:lumMod val="50000"/>
                  </a:schemeClr>
                </a:solidFill>
              </a:defRPr>
            </a:lvl2pPr>
            <a:lvl3pPr marL="400050" indent="0">
              <a:buNone/>
              <a:defRPr>
                <a:solidFill>
                  <a:schemeClr val="bg1">
                    <a:lumMod val="50000"/>
                  </a:schemeClr>
                </a:solidFill>
              </a:defRPr>
            </a:lvl3pPr>
            <a:lvl4pPr marL="595313" indent="0">
              <a:buNone/>
              <a:defRPr>
                <a:solidFill>
                  <a:schemeClr val="bg1">
                    <a:lumMod val="50000"/>
                  </a:schemeClr>
                </a:solidFill>
              </a:defRPr>
            </a:lvl4pPr>
            <a:lvl5pPr marL="790575" indent="0">
              <a:buNone/>
              <a:defRPr>
                <a:solidFill>
                  <a:schemeClr val="bg1">
                    <a:lumMod val="50000"/>
                  </a:schemeClr>
                </a:solidFill>
              </a:defRPr>
            </a:lvl5pPr>
          </a:lstStyle>
          <a:p>
            <a:pPr lvl="0"/>
            <a:r>
              <a:rPr lang="en-US" dirty="0" smtClean="0"/>
              <a:t>Text [Arial 16]</a:t>
            </a:r>
          </a:p>
        </p:txBody>
      </p:sp>
      <p:cxnSp>
        <p:nvCxnSpPr>
          <p:cNvPr id="13" name="Straight Connector 12"/>
          <p:cNvCxnSpPr/>
          <p:nvPr userDrawn="1"/>
        </p:nvCxnSpPr>
        <p:spPr>
          <a:xfrm>
            <a:off x="452292" y="1024534"/>
            <a:ext cx="8234508" cy="0"/>
          </a:xfrm>
          <a:prstGeom prst="line">
            <a:avLst/>
          </a:prstGeom>
          <a:ln w="130175" cmpd="sng">
            <a:solidFill>
              <a:schemeClr val="accent6"/>
            </a:solidFill>
          </a:ln>
        </p:spPr>
        <p:style>
          <a:lnRef idx="1">
            <a:schemeClr val="dk1"/>
          </a:lnRef>
          <a:fillRef idx="0">
            <a:schemeClr val="dk1"/>
          </a:fillRef>
          <a:effectRef idx="0">
            <a:schemeClr val="dk1"/>
          </a:effectRef>
          <a:fontRef idx="minor">
            <a:schemeClr val="tx1"/>
          </a:fontRef>
        </p:style>
      </p:cxnSp>
      <p:sp>
        <p:nvSpPr>
          <p:cNvPr id="17" name="Footer Placeholder 4"/>
          <p:cNvSpPr txBox="1">
            <a:spLocks/>
          </p:cNvSpPr>
          <p:nvPr userDrawn="1"/>
        </p:nvSpPr>
        <p:spPr bwMode="auto">
          <a:xfrm>
            <a:off x="4401150" y="6432160"/>
            <a:ext cx="355600" cy="13976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ts val="900"/>
              </a:lnSpc>
              <a:spcBef>
                <a:spcPct val="0"/>
              </a:spcBef>
              <a:spcAft>
                <a:spcPct val="0"/>
              </a:spcAft>
              <a:buClrTx/>
              <a:buSzTx/>
              <a:buFontTx/>
              <a:buNone/>
              <a:tabLst/>
              <a:defRPr/>
            </a:pPr>
            <a:fld id="{B482A681-4B47-2142-BE3B-540FB37443A1}" type="slidenum">
              <a:rPr kumimoji="0" lang="en-GB" sz="1000" b="0" i="0" u="none" strike="noStrike" kern="0" cap="none" spc="0" normalizeH="0" baseline="0" noProof="0" smtClean="0">
                <a:ln>
                  <a:noFill/>
                </a:ln>
                <a:solidFill>
                  <a:srgbClr val="7F7F7F"/>
                </a:solidFill>
                <a:effectLst/>
                <a:uLnTx/>
                <a:uFillTx/>
                <a:latin typeface="Arial"/>
                <a:ea typeface="+mn-ea"/>
                <a:cs typeface="Arial"/>
              </a:rPr>
              <a:pPr marL="0" marR="0" lvl="0" indent="0" algn="ctr" defTabSz="914400" rtl="0" eaLnBrk="1" fontAlgn="base" latinLnBrk="0" hangingPunct="1">
                <a:lnSpc>
                  <a:spcPts val="900"/>
                </a:lnSpc>
                <a:spcBef>
                  <a:spcPct val="0"/>
                </a:spcBef>
                <a:spcAft>
                  <a:spcPct val="0"/>
                </a:spcAft>
                <a:buClrTx/>
                <a:buSzTx/>
                <a:buFontTx/>
                <a:buNone/>
                <a:tabLst/>
                <a:defRPr/>
              </a:pPr>
              <a:t>‹#›</a:t>
            </a:fld>
            <a:endParaRPr kumimoji="0" lang="en-US" sz="800" b="0" i="0" u="none" strike="noStrike" kern="1200" cap="none" spc="0" normalizeH="0" baseline="0" noProof="0" dirty="0" smtClean="0">
              <a:ln>
                <a:noFill/>
              </a:ln>
              <a:solidFill>
                <a:srgbClr val="7F7F7F"/>
              </a:solidFill>
              <a:effectLst/>
              <a:uLnTx/>
              <a:uFillTx/>
              <a:latin typeface="Arial"/>
              <a:ea typeface="+mn-ea"/>
              <a:cs typeface="Arial"/>
            </a:endParaRPr>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
        <p:nvSpPr>
          <p:cNvPr id="20" name="Picture Placeholder 5"/>
          <p:cNvSpPr>
            <a:spLocks noGrp="1"/>
          </p:cNvSpPr>
          <p:nvPr>
            <p:ph type="pic" sz="quarter" idx="23" hasCustomPrompt="1"/>
          </p:nvPr>
        </p:nvSpPr>
        <p:spPr>
          <a:xfrm>
            <a:off x="1741488" y="6268138"/>
            <a:ext cx="1233122" cy="313637"/>
          </a:xfrm>
          <a:prstGeom prst="rect">
            <a:avLst/>
          </a:prstGeom>
        </p:spPr>
        <p:txBody>
          <a:bodyPr vert="horz" anchor="ctr" anchorCtr="0"/>
          <a:lstStyle>
            <a:lvl1pPr marL="0" indent="0" algn="ctr">
              <a:buNone/>
              <a:defRPr sz="1200">
                <a:solidFill>
                  <a:schemeClr val="tx1">
                    <a:lumMod val="65000"/>
                    <a:lumOff val="35000"/>
                  </a:schemeClr>
                </a:solidFill>
              </a:defRPr>
            </a:lvl1pPr>
          </a:lstStyle>
          <a:p>
            <a:r>
              <a:rPr lang="en-US" dirty="0" smtClean="0"/>
              <a:t>Co-Brand Logo</a:t>
            </a:r>
            <a:endParaRPr lang="en-US" dirty="0"/>
          </a:p>
        </p:txBody>
      </p:sp>
    </p:spTree>
    <p:extLst>
      <p:ext uri="{BB962C8B-B14F-4D97-AF65-F5344CB8AC3E}">
        <p14:creationId xmlns:p14="http://schemas.microsoft.com/office/powerpoint/2010/main" val="3413075223"/>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Brand_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61949"/>
            <a:ext cx="8228012" cy="601663"/>
          </a:xfrm>
          <a:prstGeom prst="rect">
            <a:avLst/>
          </a:prstGeom>
        </p:spPr>
        <p:txBody>
          <a:bodyPr lIns="0" rIns="0" anchor="b" anchorCtr="0"/>
          <a:lstStyle>
            <a:lvl1pPr>
              <a:defRPr>
                <a:solidFill>
                  <a:srgbClr val="0A3F6B"/>
                </a:solidFill>
              </a:defRPr>
            </a:lvl1pPr>
          </a:lstStyle>
          <a:p>
            <a:r>
              <a:rPr lang="en-US" dirty="0" smtClean="0"/>
              <a:t>Agenda</a:t>
            </a:r>
            <a:endParaRPr lang="en-US" dirty="0"/>
          </a:p>
        </p:txBody>
      </p:sp>
      <p:sp>
        <p:nvSpPr>
          <p:cNvPr id="5" name="Content Placeholder 2"/>
          <p:cNvSpPr>
            <a:spLocks noGrp="1"/>
          </p:cNvSpPr>
          <p:nvPr>
            <p:ph idx="1" hasCustomPrompt="1"/>
          </p:nvPr>
        </p:nvSpPr>
        <p:spPr>
          <a:xfrm>
            <a:off x="461963" y="1355634"/>
            <a:ext cx="8229600" cy="4610202"/>
          </a:xfrm>
          <a:prstGeom prst="rect">
            <a:avLst/>
          </a:prstGeom>
        </p:spPr>
        <p:txBody>
          <a:bodyPr/>
          <a:lstStyle>
            <a:lvl1pPr marL="0" indent="0">
              <a:lnSpc>
                <a:spcPct val="110000"/>
              </a:lnSpc>
              <a:spcBef>
                <a:spcPts val="700"/>
              </a:spcBef>
              <a:buNone/>
              <a:defRPr>
                <a:latin typeface="Arial"/>
                <a:cs typeface="Arial"/>
              </a:defRPr>
            </a:lvl1pPr>
            <a:lvl2pPr marL="209550" indent="0">
              <a:lnSpc>
                <a:spcPct val="110000"/>
              </a:lnSpc>
              <a:spcBef>
                <a:spcPts val="700"/>
              </a:spcBef>
              <a:buNone/>
              <a:defRPr>
                <a:latin typeface="Arial"/>
                <a:cs typeface="Arial"/>
              </a:defRPr>
            </a:lvl2pPr>
            <a:lvl3pPr marL="400050" indent="0">
              <a:lnSpc>
                <a:spcPct val="110000"/>
              </a:lnSpc>
              <a:spcBef>
                <a:spcPts val="500"/>
              </a:spcBef>
              <a:buNone/>
              <a:defRPr sz="1600">
                <a:latin typeface="Arial"/>
                <a:cs typeface="Arial"/>
              </a:defRPr>
            </a:lvl3pPr>
            <a:lvl4pPr marL="595313" indent="0">
              <a:lnSpc>
                <a:spcPct val="110000"/>
              </a:lnSpc>
              <a:spcBef>
                <a:spcPts val="500"/>
              </a:spcBef>
              <a:buFont typeface="Lucida Grande"/>
              <a:buNone/>
              <a:defRPr sz="1400">
                <a:latin typeface="Arial"/>
                <a:cs typeface="Arial"/>
              </a:defRPr>
            </a:lvl4pPr>
            <a:lvl5pPr marL="790575" indent="0">
              <a:lnSpc>
                <a:spcPct val="110000"/>
              </a:lnSpc>
              <a:spcBef>
                <a:spcPts val="500"/>
              </a:spcBef>
              <a:buNone/>
              <a:defRPr sz="1400">
                <a:latin typeface="Arial"/>
                <a:cs typeface="Arial"/>
              </a:defRPr>
            </a:lvl5pPr>
          </a:lstStyle>
          <a:p>
            <a:pPr lvl="0"/>
            <a:r>
              <a:rPr lang="en-US" dirty="0" smtClean="0"/>
              <a:t>Click to enter text</a:t>
            </a:r>
          </a:p>
        </p:txBody>
      </p:sp>
      <p:sp>
        <p:nvSpPr>
          <p:cNvPr id="7" name="Footer Placeholder 4"/>
          <p:cNvSpPr txBox="1">
            <a:spLocks/>
          </p:cNvSpPr>
          <p:nvPr userDrawn="1"/>
        </p:nvSpPr>
        <p:spPr bwMode="auto">
          <a:xfrm>
            <a:off x="4401150" y="6432160"/>
            <a:ext cx="355600" cy="13976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ts val="900"/>
              </a:lnSpc>
              <a:spcBef>
                <a:spcPct val="0"/>
              </a:spcBef>
              <a:spcAft>
                <a:spcPct val="0"/>
              </a:spcAft>
              <a:buClrTx/>
              <a:buSzTx/>
              <a:buFontTx/>
              <a:buNone/>
              <a:tabLst/>
              <a:defRPr/>
            </a:pPr>
            <a:fld id="{B482A681-4B47-2142-BE3B-540FB37443A1}" type="slidenum">
              <a:rPr kumimoji="0" lang="en-GB" sz="1000" b="0" i="0" u="none" strike="noStrike" kern="0" cap="none" spc="0" normalizeH="0" baseline="0" noProof="0" smtClean="0">
                <a:ln>
                  <a:noFill/>
                </a:ln>
                <a:solidFill>
                  <a:srgbClr val="7F7F7F"/>
                </a:solidFill>
                <a:effectLst/>
                <a:uLnTx/>
                <a:uFillTx/>
                <a:latin typeface="Arial"/>
                <a:ea typeface="+mn-ea"/>
                <a:cs typeface="Arial"/>
              </a:rPr>
              <a:pPr marL="0" marR="0" lvl="0" indent="0" algn="ctr" defTabSz="914400" rtl="0" eaLnBrk="1" fontAlgn="base" latinLnBrk="0" hangingPunct="1">
                <a:lnSpc>
                  <a:spcPts val="900"/>
                </a:lnSpc>
                <a:spcBef>
                  <a:spcPct val="0"/>
                </a:spcBef>
                <a:spcAft>
                  <a:spcPct val="0"/>
                </a:spcAft>
                <a:buClrTx/>
                <a:buSzTx/>
                <a:buFontTx/>
                <a:buNone/>
                <a:tabLst/>
                <a:defRPr/>
              </a:pPr>
              <a:t>‹#›</a:t>
            </a:fld>
            <a:endParaRPr kumimoji="0" lang="en-US" sz="800" b="0" i="0" u="none" strike="noStrike" kern="1200" cap="none" spc="0" normalizeH="0" baseline="0" noProof="0" dirty="0" smtClean="0">
              <a:ln>
                <a:noFill/>
              </a:ln>
              <a:solidFill>
                <a:srgbClr val="7F7F7F"/>
              </a:solidFill>
              <a:effectLst/>
              <a:uLnTx/>
              <a:uFillTx/>
              <a:latin typeface="Arial"/>
              <a:ea typeface="+mn-ea"/>
              <a:cs typeface="Arial"/>
            </a:endParaRPr>
          </a:p>
        </p:txBody>
      </p:sp>
      <p:cxnSp>
        <p:nvCxnSpPr>
          <p:cNvPr id="8" name="Straight Connector 7"/>
          <p:cNvCxnSpPr/>
          <p:nvPr userDrawn="1"/>
        </p:nvCxnSpPr>
        <p:spPr>
          <a:xfrm>
            <a:off x="452292" y="1024534"/>
            <a:ext cx="8234508" cy="0"/>
          </a:xfrm>
          <a:prstGeom prst="line">
            <a:avLst/>
          </a:prstGeom>
          <a:ln w="130175" cmpd="sng">
            <a:solidFill>
              <a:schemeClr val="accent6"/>
            </a:solidFill>
          </a:ln>
        </p:spPr>
        <p:style>
          <a:lnRef idx="1">
            <a:schemeClr val="dk1"/>
          </a:lnRef>
          <a:fillRef idx="0">
            <a:schemeClr val="dk1"/>
          </a:fillRef>
          <a:effectRef idx="0">
            <a:schemeClr val="dk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
        <p:nvSpPr>
          <p:cNvPr id="13" name="Picture Placeholder 5"/>
          <p:cNvSpPr>
            <a:spLocks noGrp="1"/>
          </p:cNvSpPr>
          <p:nvPr>
            <p:ph type="pic" sz="quarter" idx="24" hasCustomPrompt="1"/>
          </p:nvPr>
        </p:nvSpPr>
        <p:spPr>
          <a:xfrm>
            <a:off x="1741488" y="6268138"/>
            <a:ext cx="1233122" cy="313637"/>
          </a:xfrm>
          <a:prstGeom prst="rect">
            <a:avLst/>
          </a:prstGeom>
        </p:spPr>
        <p:txBody>
          <a:bodyPr vert="horz" anchor="ctr" anchorCtr="0"/>
          <a:lstStyle>
            <a:lvl1pPr marL="0" indent="0" algn="ctr">
              <a:buNone/>
              <a:defRPr sz="1200">
                <a:solidFill>
                  <a:schemeClr val="tx1">
                    <a:lumMod val="65000"/>
                    <a:lumOff val="35000"/>
                  </a:schemeClr>
                </a:solidFill>
              </a:defRPr>
            </a:lvl1pPr>
          </a:lstStyle>
          <a:p>
            <a:r>
              <a:rPr lang="en-US" dirty="0" smtClean="0"/>
              <a:t>Co-Brand Logo</a:t>
            </a:r>
            <a:endParaRPr lang="en-US" dirty="0"/>
          </a:p>
        </p:txBody>
      </p:sp>
    </p:spTree>
    <p:extLst>
      <p:ext uri="{BB962C8B-B14F-4D97-AF65-F5344CB8AC3E}">
        <p14:creationId xmlns:p14="http://schemas.microsoft.com/office/powerpoint/2010/main" val="1215978962"/>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Brand_Basic Text">
    <p:spTree>
      <p:nvGrpSpPr>
        <p:cNvPr id="1" name=""/>
        <p:cNvGrpSpPr/>
        <p:nvPr/>
      </p:nvGrpSpPr>
      <p:grpSpPr>
        <a:xfrm>
          <a:off x="0" y="0"/>
          <a:ext cx="0" cy="0"/>
          <a:chOff x="0" y="0"/>
          <a:chExt cx="0" cy="0"/>
        </a:xfrm>
      </p:grpSpPr>
      <p:sp>
        <p:nvSpPr>
          <p:cNvPr id="9" name="Rectangle 3"/>
          <p:cNvSpPr>
            <a:spLocks noGrp="1" noChangeArrowheads="1"/>
          </p:cNvSpPr>
          <p:nvPr>
            <p:ph idx="1" hasCustomPrompt="1"/>
          </p:nvPr>
        </p:nvSpPr>
        <p:spPr bwMode="auto">
          <a:xfrm>
            <a:off x="457200" y="1355634"/>
            <a:ext cx="8228011" cy="4561753"/>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lvl1pPr marL="0" indent="0">
              <a:buNone/>
              <a:defRPr/>
            </a:lvl1pPr>
          </a:lstStyle>
          <a:p>
            <a:pPr lvl="0"/>
            <a:r>
              <a:rPr lang="en-US" dirty="0" smtClean="0"/>
              <a:t>Click to enter text</a:t>
            </a:r>
          </a:p>
        </p:txBody>
      </p:sp>
      <p:sp>
        <p:nvSpPr>
          <p:cNvPr id="5" name="Title 1"/>
          <p:cNvSpPr>
            <a:spLocks noGrp="1"/>
          </p:cNvSpPr>
          <p:nvPr>
            <p:ph type="title" hasCustomPrompt="1"/>
          </p:nvPr>
        </p:nvSpPr>
        <p:spPr>
          <a:xfrm>
            <a:off x="457200" y="361949"/>
            <a:ext cx="8228012" cy="593869"/>
          </a:xfrm>
          <a:prstGeom prst="rect">
            <a:avLst/>
          </a:prstGeom>
        </p:spPr>
        <p:txBody>
          <a:bodyPr lIns="0" anchor="b" anchorCtr="0"/>
          <a:lstStyle>
            <a:lvl1pPr>
              <a:defRPr sz="2400">
                <a:solidFill>
                  <a:srgbClr val="0A3F6B"/>
                </a:solidFill>
                <a:latin typeface="Arial" panose="020B0604020202020204" pitchFamily="34" charset="0"/>
                <a:cs typeface="Arial" panose="020B0604020202020204" pitchFamily="34" charset="0"/>
              </a:defRPr>
            </a:lvl1pPr>
          </a:lstStyle>
          <a:p>
            <a:r>
              <a:rPr lang="en-US" dirty="0" smtClean="0"/>
              <a:t>Click to Enter Slide Title </a:t>
            </a:r>
            <a:endParaRPr lang="en-US" dirty="0"/>
          </a:p>
        </p:txBody>
      </p:sp>
      <p:cxnSp>
        <p:nvCxnSpPr>
          <p:cNvPr id="17" name="Straight Connector 16"/>
          <p:cNvCxnSpPr/>
          <p:nvPr userDrawn="1"/>
        </p:nvCxnSpPr>
        <p:spPr>
          <a:xfrm>
            <a:off x="452292" y="1024534"/>
            <a:ext cx="8234508" cy="0"/>
          </a:xfrm>
          <a:prstGeom prst="line">
            <a:avLst/>
          </a:prstGeom>
          <a:ln w="130175" cmpd="sng">
            <a:solidFill>
              <a:schemeClr val="accent6"/>
            </a:solidFill>
          </a:ln>
        </p:spPr>
        <p:style>
          <a:lnRef idx="1">
            <a:schemeClr val="dk1"/>
          </a:lnRef>
          <a:fillRef idx="0">
            <a:schemeClr val="dk1"/>
          </a:fillRef>
          <a:effectRef idx="0">
            <a:schemeClr val="dk1"/>
          </a:effectRef>
          <a:fontRef idx="minor">
            <a:schemeClr val="tx1"/>
          </a:fontRef>
        </p:style>
      </p:cxnSp>
      <p:sp>
        <p:nvSpPr>
          <p:cNvPr id="18" name="Footer Placeholder 4"/>
          <p:cNvSpPr txBox="1">
            <a:spLocks/>
          </p:cNvSpPr>
          <p:nvPr userDrawn="1"/>
        </p:nvSpPr>
        <p:spPr bwMode="auto">
          <a:xfrm>
            <a:off x="4401150" y="6432160"/>
            <a:ext cx="355600" cy="13976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ts val="900"/>
              </a:lnSpc>
              <a:spcBef>
                <a:spcPct val="0"/>
              </a:spcBef>
              <a:spcAft>
                <a:spcPct val="0"/>
              </a:spcAft>
              <a:buClrTx/>
              <a:buSzTx/>
              <a:buFontTx/>
              <a:buNone/>
              <a:tabLst/>
              <a:defRPr/>
            </a:pPr>
            <a:fld id="{B482A681-4B47-2142-BE3B-540FB37443A1}" type="slidenum">
              <a:rPr kumimoji="0" lang="en-GB" sz="1000" b="0" i="0" u="none" strike="noStrike" kern="0" cap="none" spc="0" normalizeH="0" baseline="0" noProof="0" smtClean="0">
                <a:ln>
                  <a:noFill/>
                </a:ln>
                <a:solidFill>
                  <a:srgbClr val="7F7F7F"/>
                </a:solidFill>
                <a:effectLst/>
                <a:uLnTx/>
                <a:uFillTx/>
                <a:latin typeface="Arial"/>
                <a:ea typeface="+mn-ea"/>
                <a:cs typeface="Arial"/>
              </a:rPr>
              <a:pPr marL="0" marR="0" lvl="0" indent="0" algn="ctr" defTabSz="914400" rtl="0" eaLnBrk="1" fontAlgn="base" latinLnBrk="0" hangingPunct="1">
                <a:lnSpc>
                  <a:spcPts val="900"/>
                </a:lnSpc>
                <a:spcBef>
                  <a:spcPct val="0"/>
                </a:spcBef>
                <a:spcAft>
                  <a:spcPct val="0"/>
                </a:spcAft>
                <a:buClrTx/>
                <a:buSzTx/>
                <a:buFontTx/>
                <a:buNone/>
                <a:tabLst/>
                <a:defRPr/>
              </a:pPr>
              <a:t>‹#›</a:t>
            </a:fld>
            <a:endParaRPr kumimoji="0" lang="en-US" sz="800" b="0" i="0" u="none" strike="noStrike" kern="1200" cap="none" spc="0" normalizeH="0" baseline="0" noProof="0" dirty="0" smtClean="0">
              <a:ln>
                <a:noFill/>
              </a:ln>
              <a:solidFill>
                <a:srgbClr val="7F7F7F"/>
              </a:solidFill>
              <a:effectLst/>
              <a:uLnTx/>
              <a:uFillTx/>
              <a:latin typeface="Arial"/>
              <a:ea typeface="+mn-ea"/>
              <a:cs typeface="Aria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
        <p:nvSpPr>
          <p:cNvPr id="12" name="Picture Placeholder 5"/>
          <p:cNvSpPr>
            <a:spLocks noGrp="1"/>
          </p:cNvSpPr>
          <p:nvPr>
            <p:ph type="pic" sz="quarter" idx="23" hasCustomPrompt="1"/>
          </p:nvPr>
        </p:nvSpPr>
        <p:spPr>
          <a:xfrm>
            <a:off x="1741488" y="6268138"/>
            <a:ext cx="1233122" cy="313637"/>
          </a:xfrm>
          <a:prstGeom prst="rect">
            <a:avLst/>
          </a:prstGeom>
        </p:spPr>
        <p:txBody>
          <a:bodyPr vert="horz" anchor="ctr" anchorCtr="0"/>
          <a:lstStyle>
            <a:lvl1pPr marL="0" indent="0" algn="ctr">
              <a:buNone/>
              <a:defRPr sz="1200">
                <a:solidFill>
                  <a:schemeClr val="tx1">
                    <a:lumMod val="65000"/>
                    <a:lumOff val="35000"/>
                  </a:schemeClr>
                </a:solidFill>
              </a:defRPr>
            </a:lvl1pPr>
          </a:lstStyle>
          <a:p>
            <a:r>
              <a:rPr lang="en-US" dirty="0" smtClean="0"/>
              <a:t>Co-Brand Logo</a:t>
            </a:r>
            <a:endParaRPr lang="en-US" dirty="0"/>
          </a:p>
        </p:txBody>
      </p:sp>
    </p:spTree>
    <p:extLst>
      <p:ext uri="{BB962C8B-B14F-4D97-AF65-F5344CB8AC3E}">
        <p14:creationId xmlns:p14="http://schemas.microsoft.com/office/powerpoint/2010/main" val="3212908679"/>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Brand_Basic Text_Sidebar">
    <p:spTree>
      <p:nvGrpSpPr>
        <p:cNvPr id="1" name=""/>
        <p:cNvGrpSpPr/>
        <p:nvPr/>
      </p:nvGrpSpPr>
      <p:grpSpPr>
        <a:xfrm>
          <a:off x="0" y="0"/>
          <a:ext cx="0" cy="0"/>
          <a:chOff x="0" y="0"/>
          <a:chExt cx="0" cy="0"/>
        </a:xfrm>
      </p:grpSpPr>
      <p:sp>
        <p:nvSpPr>
          <p:cNvPr id="5" name="Line 10"/>
          <p:cNvSpPr>
            <a:spLocks noChangeShapeType="1"/>
          </p:cNvSpPr>
          <p:nvPr userDrawn="1"/>
        </p:nvSpPr>
        <p:spPr bwMode="auto">
          <a:xfrm>
            <a:off x="2475802" y="1371601"/>
            <a:ext cx="0" cy="4800599"/>
          </a:xfrm>
          <a:prstGeom prst="line">
            <a:avLst/>
          </a:prstGeom>
          <a:noFill/>
          <a:ln w="6350">
            <a:solidFill>
              <a:schemeClr val="tx1"/>
            </a:solidFill>
            <a:round/>
            <a:headEnd/>
            <a:tailEnd/>
          </a:ln>
          <a:effectLst/>
        </p:spPr>
        <p:txBody>
          <a:bodyPr lIns="101882" tIns="50941" rIns="101882" bIns="50941"/>
          <a:lstStyle/>
          <a:p>
            <a:pPr>
              <a:lnSpc>
                <a:spcPts val="1671"/>
              </a:lnSpc>
              <a:defRPr/>
            </a:pPr>
            <a:endParaRPr lang="en-US" sz="1100" dirty="0">
              <a:effectLst>
                <a:outerShdw blurRad="38100" dist="38100" dir="2700000" algn="tl">
                  <a:srgbClr val="000000">
                    <a:alpha val="43137"/>
                  </a:srgbClr>
                </a:outerShdw>
              </a:effectLst>
              <a:latin typeface="Arial" pitchFamily="57" charset="0"/>
              <a:ea typeface="ＭＳ Ｐゴシック" pitchFamily="57" charset="-128"/>
              <a:cs typeface="ＭＳ Ｐゴシック" pitchFamily="57" charset="-128"/>
            </a:endParaRPr>
          </a:p>
        </p:txBody>
      </p:sp>
      <p:sp>
        <p:nvSpPr>
          <p:cNvPr id="9" name="Text Placeholder 2"/>
          <p:cNvSpPr>
            <a:spLocks noGrp="1"/>
          </p:cNvSpPr>
          <p:nvPr>
            <p:ph type="body" idx="13" hasCustomPrompt="1"/>
          </p:nvPr>
        </p:nvSpPr>
        <p:spPr>
          <a:xfrm>
            <a:off x="454451" y="1355634"/>
            <a:ext cx="1751719" cy="1503680"/>
          </a:xfrm>
          <a:prstGeom prst="rect">
            <a:avLst/>
          </a:prstGeom>
        </p:spPr>
        <p:txBody>
          <a:bodyPr lIns="0" tIns="0" rIns="0" anchor="t">
            <a:noAutofit/>
          </a:bodyPr>
          <a:lstStyle>
            <a:lvl1pPr marL="0" marR="0" indent="0" algn="l" defTabSz="1018824" rtl="0" eaLnBrk="1" fontAlgn="auto" latinLnBrk="0" hangingPunct="1">
              <a:lnSpc>
                <a:spcPct val="100000"/>
              </a:lnSpc>
              <a:spcBef>
                <a:spcPct val="20000"/>
              </a:spcBef>
              <a:spcAft>
                <a:spcPts val="0"/>
              </a:spcAft>
              <a:buClrTx/>
              <a:buSzTx/>
              <a:buFont typeface="Arial" pitchFamily="34" charset="0"/>
              <a:buNone/>
              <a:tabLst/>
              <a:defRPr sz="1600" b="1">
                <a:solidFill>
                  <a:schemeClr val="tx1"/>
                </a:solidFill>
                <a:latin typeface="Arial" pitchFamily="34" charset="0"/>
                <a:cs typeface="Arial" pitchFamily="34" charset="0"/>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marL="0" marR="0" lvl="0" indent="0" algn="l" defTabSz="1018824" rtl="0" eaLnBrk="1" fontAlgn="auto" latinLnBrk="0" hangingPunct="1">
              <a:lnSpc>
                <a:spcPct val="100000"/>
              </a:lnSpc>
              <a:spcBef>
                <a:spcPct val="20000"/>
              </a:spcBef>
              <a:spcAft>
                <a:spcPts val="0"/>
              </a:spcAft>
              <a:buClrTx/>
              <a:buSzTx/>
              <a:buFont typeface="Arial" pitchFamily="34" charset="0"/>
              <a:buNone/>
              <a:tabLst/>
              <a:defRPr/>
            </a:pPr>
            <a:r>
              <a:rPr lang="en-US" dirty="0" smtClean="0"/>
              <a:t>Click to add main point in full sentence format;  limit to no more than six lines [Arial 16].</a:t>
            </a:r>
          </a:p>
        </p:txBody>
      </p:sp>
      <p:sp>
        <p:nvSpPr>
          <p:cNvPr id="10" name="Rectangle 3"/>
          <p:cNvSpPr>
            <a:spLocks noGrp="1" noChangeArrowheads="1"/>
          </p:cNvSpPr>
          <p:nvPr>
            <p:ph idx="14" hasCustomPrompt="1"/>
          </p:nvPr>
        </p:nvSpPr>
        <p:spPr bwMode="auto">
          <a:xfrm>
            <a:off x="2727960" y="1355634"/>
            <a:ext cx="5957251" cy="4816566"/>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lvl1pPr marL="0" indent="0">
              <a:buNone/>
              <a:defRPr/>
            </a:lvl1pPr>
            <a:lvl2pPr marL="209550" indent="0">
              <a:buNone/>
              <a:defRPr/>
            </a:lvl2pPr>
            <a:lvl3pPr marL="400050" indent="0">
              <a:buNone/>
              <a:defRPr/>
            </a:lvl3pPr>
            <a:lvl4pPr marL="595313" indent="0">
              <a:buNone/>
              <a:defRPr/>
            </a:lvl4pPr>
            <a:lvl5pPr marL="790575" indent="0">
              <a:buNone/>
              <a:defRPr/>
            </a:lvl5pPr>
          </a:lstStyle>
          <a:p>
            <a:pPr lvl="0"/>
            <a:r>
              <a:rPr lang="en-US" dirty="0" smtClean="0"/>
              <a:t>Click to enter text</a:t>
            </a:r>
          </a:p>
        </p:txBody>
      </p:sp>
      <p:sp>
        <p:nvSpPr>
          <p:cNvPr id="11" name="Title 1"/>
          <p:cNvSpPr>
            <a:spLocks noGrp="1"/>
          </p:cNvSpPr>
          <p:nvPr>
            <p:ph type="title" hasCustomPrompt="1"/>
          </p:nvPr>
        </p:nvSpPr>
        <p:spPr>
          <a:xfrm>
            <a:off x="457200" y="361949"/>
            <a:ext cx="8228012" cy="593869"/>
          </a:xfrm>
          <a:prstGeom prst="rect">
            <a:avLst/>
          </a:prstGeom>
        </p:spPr>
        <p:txBody>
          <a:bodyPr lIns="0" anchor="b" anchorCtr="0"/>
          <a:lstStyle>
            <a:lvl1pPr>
              <a:defRPr sz="2400">
                <a:solidFill>
                  <a:srgbClr val="0A3F6B"/>
                </a:solidFill>
                <a:latin typeface="Arial" panose="020B0604020202020204" pitchFamily="34" charset="0"/>
                <a:cs typeface="Arial" panose="020B0604020202020204" pitchFamily="34" charset="0"/>
              </a:defRPr>
            </a:lvl1pPr>
          </a:lstStyle>
          <a:p>
            <a:r>
              <a:rPr lang="en-US" dirty="0" smtClean="0"/>
              <a:t>Click to Enter Slide Title </a:t>
            </a:r>
            <a:endParaRPr lang="en-US" dirty="0"/>
          </a:p>
        </p:txBody>
      </p:sp>
      <p:cxnSp>
        <p:nvCxnSpPr>
          <p:cNvPr id="12" name="Straight Connector 11"/>
          <p:cNvCxnSpPr/>
          <p:nvPr userDrawn="1"/>
        </p:nvCxnSpPr>
        <p:spPr>
          <a:xfrm>
            <a:off x="452292" y="1024534"/>
            <a:ext cx="8234508" cy="0"/>
          </a:xfrm>
          <a:prstGeom prst="line">
            <a:avLst/>
          </a:prstGeom>
          <a:ln w="130175" cmpd="sng">
            <a:solidFill>
              <a:schemeClr val="accent6"/>
            </a:solidFill>
          </a:ln>
        </p:spPr>
        <p:style>
          <a:lnRef idx="1">
            <a:schemeClr val="dk1"/>
          </a:lnRef>
          <a:fillRef idx="0">
            <a:schemeClr val="dk1"/>
          </a:fillRef>
          <a:effectRef idx="0">
            <a:schemeClr val="dk1"/>
          </a:effectRef>
          <a:fontRef idx="minor">
            <a:schemeClr val="tx1"/>
          </a:fontRef>
        </p:style>
      </p:cxnSp>
      <p:sp>
        <p:nvSpPr>
          <p:cNvPr id="13" name="Footer Placeholder 4"/>
          <p:cNvSpPr txBox="1">
            <a:spLocks/>
          </p:cNvSpPr>
          <p:nvPr userDrawn="1"/>
        </p:nvSpPr>
        <p:spPr bwMode="auto">
          <a:xfrm>
            <a:off x="4401150" y="6432160"/>
            <a:ext cx="355600" cy="13976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ts val="900"/>
              </a:lnSpc>
              <a:spcBef>
                <a:spcPct val="0"/>
              </a:spcBef>
              <a:spcAft>
                <a:spcPct val="0"/>
              </a:spcAft>
              <a:buClrTx/>
              <a:buSzTx/>
              <a:buFontTx/>
              <a:buNone/>
              <a:tabLst/>
              <a:defRPr/>
            </a:pPr>
            <a:fld id="{B482A681-4B47-2142-BE3B-540FB37443A1}" type="slidenum">
              <a:rPr kumimoji="0" lang="en-GB" sz="1000" b="0" i="0" u="none" strike="noStrike" kern="0" cap="none" spc="0" normalizeH="0" baseline="0" noProof="0" smtClean="0">
                <a:ln>
                  <a:noFill/>
                </a:ln>
                <a:solidFill>
                  <a:srgbClr val="7F7F7F"/>
                </a:solidFill>
                <a:effectLst/>
                <a:uLnTx/>
                <a:uFillTx/>
                <a:latin typeface="Arial"/>
                <a:ea typeface="+mn-ea"/>
                <a:cs typeface="Arial"/>
              </a:rPr>
              <a:pPr marL="0" marR="0" lvl="0" indent="0" algn="ctr" defTabSz="914400" rtl="0" eaLnBrk="1" fontAlgn="base" latinLnBrk="0" hangingPunct="1">
                <a:lnSpc>
                  <a:spcPts val="900"/>
                </a:lnSpc>
                <a:spcBef>
                  <a:spcPct val="0"/>
                </a:spcBef>
                <a:spcAft>
                  <a:spcPct val="0"/>
                </a:spcAft>
                <a:buClrTx/>
                <a:buSzTx/>
                <a:buFontTx/>
                <a:buNone/>
                <a:tabLst/>
                <a:defRPr/>
              </a:pPr>
              <a:t>‹#›</a:t>
            </a:fld>
            <a:endParaRPr kumimoji="0" lang="en-US" sz="800" b="0" i="0" u="none" strike="noStrike" kern="1200" cap="none" spc="0" normalizeH="0" baseline="0" noProof="0" dirty="0" smtClean="0">
              <a:ln>
                <a:noFill/>
              </a:ln>
              <a:solidFill>
                <a:srgbClr val="7F7F7F"/>
              </a:solidFill>
              <a:effectLst/>
              <a:uLnTx/>
              <a:uFillTx/>
              <a:latin typeface="Arial"/>
              <a:ea typeface="+mn-ea"/>
              <a:cs typeface="Arial"/>
            </a:endParaRP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
        <p:nvSpPr>
          <p:cNvPr id="16" name="Picture Placeholder 5"/>
          <p:cNvSpPr>
            <a:spLocks noGrp="1"/>
          </p:cNvSpPr>
          <p:nvPr>
            <p:ph type="pic" sz="quarter" idx="23" hasCustomPrompt="1"/>
          </p:nvPr>
        </p:nvSpPr>
        <p:spPr>
          <a:xfrm>
            <a:off x="1741488" y="6268138"/>
            <a:ext cx="1233122" cy="313637"/>
          </a:xfrm>
          <a:prstGeom prst="rect">
            <a:avLst/>
          </a:prstGeom>
        </p:spPr>
        <p:txBody>
          <a:bodyPr vert="horz" anchor="ctr" anchorCtr="0"/>
          <a:lstStyle>
            <a:lvl1pPr marL="0" indent="0" algn="ctr">
              <a:buNone/>
              <a:defRPr sz="1200">
                <a:solidFill>
                  <a:schemeClr val="tx1">
                    <a:lumMod val="65000"/>
                    <a:lumOff val="35000"/>
                  </a:schemeClr>
                </a:solidFill>
              </a:defRPr>
            </a:lvl1pPr>
          </a:lstStyle>
          <a:p>
            <a:r>
              <a:rPr lang="en-US" dirty="0" smtClean="0"/>
              <a:t>Co-Brand Logo</a:t>
            </a:r>
            <a:endParaRPr lang="en-US" dirty="0"/>
          </a:p>
        </p:txBody>
      </p:sp>
    </p:spTree>
    <p:extLst>
      <p:ext uri="{BB962C8B-B14F-4D97-AF65-F5344CB8AC3E}">
        <p14:creationId xmlns:p14="http://schemas.microsoft.com/office/powerpoint/2010/main" val="3388342802"/>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Brand_Basic Bullet">
    <p:spTree>
      <p:nvGrpSpPr>
        <p:cNvPr id="1" name=""/>
        <p:cNvGrpSpPr/>
        <p:nvPr/>
      </p:nvGrpSpPr>
      <p:grpSpPr>
        <a:xfrm>
          <a:off x="0" y="0"/>
          <a:ext cx="0" cy="0"/>
          <a:chOff x="0" y="0"/>
          <a:chExt cx="0" cy="0"/>
        </a:xfrm>
      </p:grpSpPr>
      <p:sp>
        <p:nvSpPr>
          <p:cNvPr id="8" name="Footer Placeholder 4"/>
          <p:cNvSpPr txBox="1">
            <a:spLocks/>
          </p:cNvSpPr>
          <p:nvPr userDrawn="1"/>
        </p:nvSpPr>
        <p:spPr bwMode="auto">
          <a:xfrm>
            <a:off x="4401150" y="6432160"/>
            <a:ext cx="355600" cy="13976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ts val="900"/>
              </a:lnSpc>
              <a:spcBef>
                <a:spcPct val="0"/>
              </a:spcBef>
              <a:spcAft>
                <a:spcPct val="0"/>
              </a:spcAft>
              <a:buClrTx/>
              <a:buSzTx/>
              <a:buFontTx/>
              <a:buNone/>
              <a:tabLst/>
              <a:defRPr/>
            </a:pPr>
            <a:fld id="{B482A681-4B47-2142-BE3B-540FB37443A1}" type="slidenum">
              <a:rPr kumimoji="0" lang="en-GB" sz="1000" b="0" i="0" u="none" strike="noStrike" kern="0" cap="none" spc="0" normalizeH="0" baseline="0" noProof="0" smtClean="0">
                <a:ln>
                  <a:noFill/>
                </a:ln>
                <a:solidFill>
                  <a:srgbClr val="7F7F7F"/>
                </a:solidFill>
                <a:effectLst/>
                <a:uLnTx/>
                <a:uFillTx/>
                <a:latin typeface="Arial"/>
                <a:ea typeface="+mn-ea"/>
                <a:cs typeface="Arial"/>
              </a:rPr>
              <a:pPr marL="0" marR="0" lvl="0" indent="0" algn="ctr" defTabSz="914400" rtl="0" eaLnBrk="1" fontAlgn="base" latinLnBrk="0" hangingPunct="1">
                <a:lnSpc>
                  <a:spcPts val="900"/>
                </a:lnSpc>
                <a:spcBef>
                  <a:spcPct val="0"/>
                </a:spcBef>
                <a:spcAft>
                  <a:spcPct val="0"/>
                </a:spcAft>
                <a:buClrTx/>
                <a:buSzTx/>
                <a:buFontTx/>
                <a:buNone/>
                <a:tabLst/>
                <a:defRPr/>
              </a:pPr>
              <a:t>‹#›</a:t>
            </a:fld>
            <a:endParaRPr kumimoji="0" lang="en-US" sz="800" b="0" i="0" u="none" strike="noStrike" kern="1200" cap="none" spc="0" normalizeH="0" baseline="0" noProof="0" dirty="0" smtClean="0">
              <a:ln>
                <a:noFill/>
              </a:ln>
              <a:solidFill>
                <a:srgbClr val="7F7F7F"/>
              </a:solidFill>
              <a:effectLst/>
              <a:uLnTx/>
              <a:uFillTx/>
              <a:latin typeface="Arial"/>
              <a:ea typeface="+mn-ea"/>
              <a:cs typeface="Arial"/>
            </a:endParaRPr>
          </a:p>
        </p:txBody>
      </p:sp>
      <p:sp>
        <p:nvSpPr>
          <p:cNvPr id="5" name="Content Placeholder 2"/>
          <p:cNvSpPr>
            <a:spLocks noGrp="1"/>
          </p:cNvSpPr>
          <p:nvPr>
            <p:ph idx="1" hasCustomPrompt="1"/>
          </p:nvPr>
        </p:nvSpPr>
        <p:spPr>
          <a:xfrm>
            <a:off x="458788" y="1320755"/>
            <a:ext cx="8217654" cy="4740366"/>
          </a:xfrm>
          <a:prstGeom prst="rect">
            <a:avLst/>
          </a:prstGeom>
        </p:spPr>
        <p:txBody>
          <a:bodyPr/>
          <a:lstStyle>
            <a:lvl1pPr>
              <a:defRPr>
                <a:solidFill>
                  <a:schemeClr val="tx1"/>
                </a:solidFill>
                <a:latin typeface="Arial"/>
                <a:cs typeface="Arial"/>
              </a:defRPr>
            </a:lvl1pPr>
            <a:lvl2pPr>
              <a:defRPr>
                <a:solidFill>
                  <a:schemeClr val="tx1"/>
                </a:solidFill>
                <a:latin typeface="Arial"/>
                <a:cs typeface="Arial"/>
              </a:defRPr>
            </a:lvl2pPr>
            <a:lvl3pPr>
              <a:defRPr>
                <a:solidFill>
                  <a:schemeClr val="tx1"/>
                </a:solidFill>
                <a:latin typeface="Arial"/>
                <a:cs typeface="Arial"/>
              </a:defRPr>
            </a:lvl3pPr>
            <a:lvl4pPr>
              <a:defRPr>
                <a:solidFill>
                  <a:schemeClr val="tx1"/>
                </a:solidFill>
                <a:latin typeface="Arial"/>
                <a:cs typeface="Arial"/>
              </a:defRPr>
            </a:lvl4pPr>
            <a:lvl5pPr>
              <a:defRPr>
                <a:solidFill>
                  <a:schemeClr val="tx1"/>
                </a:solidFill>
                <a:latin typeface="Arial"/>
                <a:cs typeface="Arial"/>
              </a:defRPr>
            </a:lvl5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itle 1"/>
          <p:cNvSpPr>
            <a:spLocks noGrp="1"/>
          </p:cNvSpPr>
          <p:nvPr>
            <p:ph type="title" hasCustomPrompt="1"/>
          </p:nvPr>
        </p:nvSpPr>
        <p:spPr>
          <a:xfrm>
            <a:off x="457200" y="361949"/>
            <a:ext cx="8228012" cy="593869"/>
          </a:xfrm>
          <a:prstGeom prst="rect">
            <a:avLst/>
          </a:prstGeom>
        </p:spPr>
        <p:txBody>
          <a:bodyPr lIns="0" anchor="b" anchorCtr="0"/>
          <a:lstStyle>
            <a:lvl1pPr>
              <a:defRPr sz="2400">
                <a:solidFill>
                  <a:srgbClr val="0A3F6B"/>
                </a:solidFill>
                <a:latin typeface="Arial" panose="020B0604020202020204" pitchFamily="34" charset="0"/>
                <a:cs typeface="Arial" panose="020B0604020202020204" pitchFamily="34" charset="0"/>
              </a:defRPr>
            </a:lvl1pPr>
          </a:lstStyle>
          <a:p>
            <a:r>
              <a:rPr lang="en-US" dirty="0" smtClean="0"/>
              <a:t>Click to Enter Slide Title </a:t>
            </a:r>
            <a:endParaRPr lang="en-US" dirty="0"/>
          </a:p>
        </p:txBody>
      </p:sp>
      <p:cxnSp>
        <p:nvCxnSpPr>
          <p:cNvPr id="9" name="Straight Connector 8"/>
          <p:cNvCxnSpPr/>
          <p:nvPr userDrawn="1"/>
        </p:nvCxnSpPr>
        <p:spPr>
          <a:xfrm>
            <a:off x="452292" y="1024534"/>
            <a:ext cx="8234508" cy="0"/>
          </a:xfrm>
          <a:prstGeom prst="line">
            <a:avLst/>
          </a:prstGeom>
          <a:ln w="130175" cmpd="sng">
            <a:solidFill>
              <a:schemeClr val="accent6"/>
            </a:solidFill>
          </a:ln>
        </p:spPr>
        <p:style>
          <a:lnRef idx="1">
            <a:schemeClr val="dk1"/>
          </a:lnRef>
          <a:fillRef idx="0">
            <a:schemeClr val="dk1"/>
          </a:fillRef>
          <a:effectRef idx="0">
            <a:schemeClr val="dk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
        <p:nvSpPr>
          <p:cNvPr id="13" name="Picture Placeholder 5"/>
          <p:cNvSpPr>
            <a:spLocks noGrp="1"/>
          </p:cNvSpPr>
          <p:nvPr>
            <p:ph type="pic" sz="quarter" idx="23" hasCustomPrompt="1"/>
          </p:nvPr>
        </p:nvSpPr>
        <p:spPr>
          <a:xfrm>
            <a:off x="1741488" y="6268138"/>
            <a:ext cx="1233122" cy="313637"/>
          </a:xfrm>
          <a:prstGeom prst="rect">
            <a:avLst/>
          </a:prstGeom>
        </p:spPr>
        <p:txBody>
          <a:bodyPr vert="horz" anchor="ctr" anchorCtr="0"/>
          <a:lstStyle>
            <a:lvl1pPr marL="0" indent="0" algn="ctr">
              <a:buNone/>
              <a:defRPr sz="1200">
                <a:solidFill>
                  <a:schemeClr val="tx1">
                    <a:lumMod val="65000"/>
                    <a:lumOff val="35000"/>
                  </a:schemeClr>
                </a:solidFill>
              </a:defRPr>
            </a:lvl1pPr>
          </a:lstStyle>
          <a:p>
            <a:r>
              <a:rPr lang="en-US" dirty="0" smtClean="0"/>
              <a:t>Co-Brand Logo</a:t>
            </a:r>
            <a:endParaRPr lang="en-US" dirty="0"/>
          </a:p>
        </p:txBody>
      </p:sp>
    </p:spTree>
    <p:extLst>
      <p:ext uri="{BB962C8B-B14F-4D97-AF65-F5344CB8AC3E}">
        <p14:creationId xmlns:p14="http://schemas.microsoft.com/office/powerpoint/2010/main" val="1782203713"/>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Brand_Basic Bullet_Sidebar">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2735581" y="1339185"/>
            <a:ext cx="5955982" cy="4610201"/>
          </a:xfrm>
          <a:prstGeom prst="rect">
            <a:avLst/>
          </a:prstGeom>
        </p:spPr>
        <p:txBody>
          <a:bodyPr/>
          <a:lstStyle>
            <a:lvl1pPr marL="207963" marR="0" indent="-207963" algn="l" defTabSz="914400" rtl="0" eaLnBrk="1" fontAlgn="base" latinLnBrk="0" hangingPunct="1">
              <a:lnSpc>
                <a:spcPct val="110000"/>
              </a:lnSpc>
              <a:spcBef>
                <a:spcPts val="700"/>
              </a:spcBef>
              <a:spcAft>
                <a:spcPct val="0"/>
              </a:spcAft>
              <a:buClr>
                <a:srgbClr val="4D4F53"/>
              </a:buClr>
              <a:buSzTx/>
              <a:buFont typeface="Wingdings" charset="2"/>
              <a:buChar char="§"/>
              <a:tabLst/>
              <a:defRPr lang="en-US" sz="2000" dirty="0" smtClean="0">
                <a:solidFill>
                  <a:schemeClr val="tx1"/>
                </a:solidFill>
                <a:latin typeface="Arial"/>
                <a:ea typeface="+mn-ea"/>
                <a:cs typeface="Arial"/>
              </a:defRPr>
            </a:lvl1pPr>
            <a:lvl2pPr marL="398463" marR="0" indent="-188913" algn="l" defTabSz="914400" rtl="0" eaLnBrk="1" fontAlgn="base" latinLnBrk="0" hangingPunct="1">
              <a:lnSpc>
                <a:spcPct val="110000"/>
              </a:lnSpc>
              <a:spcBef>
                <a:spcPts val="600"/>
              </a:spcBef>
              <a:spcAft>
                <a:spcPct val="0"/>
              </a:spcAft>
              <a:buClr>
                <a:srgbClr val="4D4F53"/>
              </a:buClr>
              <a:buSzTx/>
              <a:buFont typeface="Lucida Grande"/>
              <a:buChar char="−"/>
              <a:tabLst/>
              <a:defRPr>
                <a:latin typeface="Arial"/>
                <a:cs typeface="Arial"/>
              </a:defRPr>
            </a:lvl2pPr>
            <a:lvl3pPr marL="593725" marR="0" indent="-193675" algn="l" defTabSz="914400" rtl="0" eaLnBrk="1" fontAlgn="base" latinLnBrk="0" hangingPunct="1">
              <a:lnSpc>
                <a:spcPct val="110000"/>
              </a:lnSpc>
              <a:spcBef>
                <a:spcPts val="500"/>
              </a:spcBef>
              <a:spcAft>
                <a:spcPct val="0"/>
              </a:spcAft>
              <a:buClr>
                <a:srgbClr val="4D4F53"/>
              </a:buClr>
              <a:buSzTx/>
              <a:buFont typeface="Wingdings" charset="2"/>
              <a:buChar char="§"/>
              <a:tabLst/>
              <a:defRPr sz="1600">
                <a:latin typeface="Arial"/>
                <a:cs typeface="Arial"/>
              </a:defRPr>
            </a:lvl3pPr>
            <a:lvl4pPr marL="788988" marR="0" indent="-193675" algn="l" defTabSz="914400" rtl="0" eaLnBrk="1" fontAlgn="base" latinLnBrk="0" hangingPunct="1">
              <a:lnSpc>
                <a:spcPct val="110000"/>
              </a:lnSpc>
              <a:spcBef>
                <a:spcPts val="500"/>
              </a:spcBef>
              <a:spcAft>
                <a:spcPct val="0"/>
              </a:spcAft>
              <a:buClr>
                <a:srgbClr val="4D4F53"/>
              </a:buClr>
              <a:buSzTx/>
              <a:buFont typeface="Lucida Grande"/>
              <a:buChar char="−"/>
              <a:tabLst/>
              <a:defRPr sz="1400">
                <a:latin typeface="Arial"/>
                <a:cs typeface="Arial"/>
              </a:defRPr>
            </a:lvl4pPr>
            <a:lvl5pPr marL="985838" marR="0" indent="-195263" algn="l" defTabSz="914400" rtl="0" eaLnBrk="1" fontAlgn="base" latinLnBrk="0" hangingPunct="1">
              <a:lnSpc>
                <a:spcPct val="110000"/>
              </a:lnSpc>
              <a:spcBef>
                <a:spcPts val="500"/>
              </a:spcBef>
              <a:spcAft>
                <a:spcPct val="0"/>
              </a:spcAft>
              <a:buClr>
                <a:srgbClr val="4D4F53"/>
              </a:buClr>
              <a:buSzTx/>
              <a:buFont typeface="Wingdings" charset="2"/>
              <a:buChar char="§"/>
              <a:tabLst/>
              <a:defRPr sz="1400">
                <a:latin typeface="Arial"/>
                <a:cs typeface="Arial"/>
              </a:defRPr>
            </a:lvl5pPr>
          </a:lstStyle>
          <a:p>
            <a:pPr marL="207963" marR="0" lvl="0" indent="-207963" algn="l" defTabSz="914400" rtl="0" eaLnBrk="1" fontAlgn="base" latinLnBrk="0" hangingPunct="1">
              <a:lnSpc>
                <a:spcPct val="110000"/>
              </a:lnSpc>
              <a:spcBef>
                <a:spcPts val="700"/>
              </a:spcBef>
              <a:spcAft>
                <a:spcPct val="0"/>
              </a:spcAft>
              <a:buClr>
                <a:srgbClr val="4D4F53"/>
              </a:buClr>
              <a:buSzTx/>
              <a:buFont typeface="Wingdings" charset="2"/>
              <a:buChar char="§"/>
              <a:tabLst/>
              <a:defRPr/>
            </a:pPr>
            <a:r>
              <a:rPr kumimoji="0" lang="en-US" sz="2000" b="0" i="0" u="none" strike="noStrike" kern="0" cap="none" spc="0" normalizeH="0" baseline="0" noProof="0" dirty="0" smtClean="0">
                <a:ln>
                  <a:noFill/>
                </a:ln>
                <a:solidFill>
                  <a:srgbClr val="000000"/>
                </a:solidFill>
                <a:effectLst/>
                <a:uLnTx/>
                <a:uFillTx/>
                <a:latin typeface="Arial"/>
                <a:cs typeface="Arial"/>
              </a:rPr>
              <a:t>Click to enter text</a:t>
            </a:r>
          </a:p>
          <a:p>
            <a:pPr marL="398463" marR="0" lvl="1" indent="-188913" algn="l" defTabSz="914400" rtl="0" eaLnBrk="1" fontAlgn="base" latinLnBrk="0" hangingPunct="1">
              <a:lnSpc>
                <a:spcPct val="110000"/>
              </a:lnSpc>
              <a:spcBef>
                <a:spcPts val="600"/>
              </a:spcBef>
              <a:spcAft>
                <a:spcPct val="0"/>
              </a:spcAft>
              <a:buClr>
                <a:srgbClr val="4D4F53"/>
              </a:buClr>
              <a:buSzTx/>
              <a:buFont typeface="Lucida Grande"/>
              <a:buChar char="−"/>
              <a:tabLst/>
              <a:defRPr/>
            </a:pPr>
            <a:r>
              <a:rPr kumimoji="0" lang="en-US" sz="1800" b="0" i="0" u="none" strike="noStrike" kern="0" cap="none" spc="0" normalizeH="0" baseline="0" noProof="0" dirty="0" smtClean="0">
                <a:ln>
                  <a:noFill/>
                </a:ln>
                <a:solidFill>
                  <a:srgbClr val="000000"/>
                </a:solidFill>
                <a:effectLst/>
                <a:uLnTx/>
                <a:uFillTx/>
                <a:latin typeface="Arial"/>
                <a:cs typeface="Arial"/>
              </a:rPr>
              <a:t>Second level</a:t>
            </a:r>
          </a:p>
          <a:p>
            <a:pPr marL="593725" marR="0" lvl="2" indent="-193675" algn="l" defTabSz="914400" rtl="0" eaLnBrk="1" fontAlgn="base" latinLnBrk="0" hangingPunct="1">
              <a:lnSpc>
                <a:spcPct val="110000"/>
              </a:lnSpc>
              <a:spcBef>
                <a:spcPts val="500"/>
              </a:spcBef>
              <a:spcAft>
                <a:spcPct val="0"/>
              </a:spcAft>
              <a:buClr>
                <a:srgbClr val="4D4F53"/>
              </a:buClr>
              <a:buSzTx/>
              <a:buFont typeface="Wingdings" charset="2"/>
              <a:buChar char="§"/>
              <a:tabLst/>
              <a:defRPr/>
            </a:pPr>
            <a:r>
              <a:rPr kumimoji="0" lang="en-US" sz="1600" b="0" i="0" u="none" strike="noStrike" kern="0" cap="none" spc="0" normalizeH="0" baseline="0" noProof="0" dirty="0" smtClean="0">
                <a:ln>
                  <a:noFill/>
                </a:ln>
                <a:solidFill>
                  <a:srgbClr val="000000"/>
                </a:solidFill>
                <a:effectLst/>
                <a:uLnTx/>
                <a:uFillTx/>
                <a:latin typeface="Arial"/>
                <a:cs typeface="Arial"/>
              </a:rPr>
              <a:t>Third level</a:t>
            </a:r>
          </a:p>
          <a:p>
            <a:pPr marL="788988" marR="0" lvl="3" indent="-193675" algn="l" defTabSz="914400" rtl="0" eaLnBrk="1" fontAlgn="base" latinLnBrk="0" hangingPunct="1">
              <a:lnSpc>
                <a:spcPct val="110000"/>
              </a:lnSpc>
              <a:spcBef>
                <a:spcPts val="500"/>
              </a:spcBef>
              <a:spcAft>
                <a:spcPct val="0"/>
              </a:spcAft>
              <a:buClr>
                <a:srgbClr val="4D4F53"/>
              </a:buClr>
              <a:buSzTx/>
              <a:buFont typeface="Lucida Grande"/>
              <a:buChar char="−"/>
              <a:tabLst/>
              <a:defRPr/>
            </a:pPr>
            <a:r>
              <a:rPr kumimoji="0" lang="en-US" sz="1400" b="0" i="0" u="none" strike="noStrike" kern="0" cap="none" spc="0" normalizeH="0" baseline="0" noProof="0" dirty="0" smtClean="0">
                <a:ln>
                  <a:noFill/>
                </a:ln>
                <a:solidFill>
                  <a:srgbClr val="000000"/>
                </a:solidFill>
                <a:effectLst/>
                <a:uLnTx/>
                <a:uFillTx/>
                <a:latin typeface="Arial"/>
                <a:cs typeface="Arial"/>
              </a:rPr>
              <a:t>Fourth level</a:t>
            </a:r>
          </a:p>
          <a:p>
            <a:pPr marL="985838" marR="0" lvl="4" indent="-195263" algn="l" defTabSz="914400" rtl="0" eaLnBrk="1" fontAlgn="base" latinLnBrk="0" hangingPunct="1">
              <a:lnSpc>
                <a:spcPct val="110000"/>
              </a:lnSpc>
              <a:spcBef>
                <a:spcPts val="500"/>
              </a:spcBef>
              <a:spcAft>
                <a:spcPct val="0"/>
              </a:spcAft>
              <a:buClr>
                <a:srgbClr val="4D4F53"/>
              </a:buClr>
              <a:buSzTx/>
              <a:buFont typeface="Wingdings" charset="2"/>
              <a:buChar char="§"/>
              <a:tabLst/>
              <a:defRPr/>
            </a:pPr>
            <a:r>
              <a:rPr kumimoji="0" lang="en-US" sz="1400" b="0" i="0" u="none" strike="noStrike" kern="0" cap="none" spc="0" normalizeH="0" baseline="0" noProof="0" dirty="0" smtClean="0">
                <a:ln>
                  <a:noFill/>
                </a:ln>
                <a:solidFill>
                  <a:srgbClr val="000000"/>
                </a:solidFill>
                <a:effectLst/>
                <a:uLnTx/>
                <a:uFillTx/>
                <a:latin typeface="Arial"/>
                <a:cs typeface="Arial"/>
              </a:rPr>
              <a:t>Fifth level</a:t>
            </a:r>
            <a:endParaRPr kumimoji="0" lang="en-GB" sz="1400" b="0" i="0" u="none" strike="noStrike" kern="0" cap="none" spc="0" normalizeH="0" baseline="0" noProof="0" dirty="0">
              <a:ln>
                <a:noFill/>
              </a:ln>
              <a:solidFill>
                <a:srgbClr val="000000"/>
              </a:solidFill>
              <a:effectLst/>
              <a:uLnTx/>
              <a:uFillTx/>
              <a:latin typeface="Arial"/>
              <a:cs typeface="Arial"/>
            </a:endParaRPr>
          </a:p>
        </p:txBody>
      </p:sp>
      <p:sp>
        <p:nvSpPr>
          <p:cNvPr id="5" name="Line 10"/>
          <p:cNvSpPr>
            <a:spLocks noChangeShapeType="1"/>
          </p:cNvSpPr>
          <p:nvPr userDrawn="1"/>
        </p:nvSpPr>
        <p:spPr bwMode="auto">
          <a:xfrm>
            <a:off x="2475802" y="1371601"/>
            <a:ext cx="0" cy="4800599"/>
          </a:xfrm>
          <a:prstGeom prst="line">
            <a:avLst/>
          </a:prstGeom>
          <a:noFill/>
          <a:ln w="6350">
            <a:solidFill>
              <a:schemeClr val="tx1"/>
            </a:solidFill>
            <a:round/>
            <a:headEnd/>
            <a:tailEnd/>
          </a:ln>
          <a:effectLst/>
        </p:spPr>
        <p:txBody>
          <a:bodyPr lIns="101882" tIns="50941" rIns="101882" bIns="50941"/>
          <a:lstStyle/>
          <a:p>
            <a:pPr>
              <a:lnSpc>
                <a:spcPts val="1671"/>
              </a:lnSpc>
              <a:defRPr/>
            </a:pPr>
            <a:endParaRPr lang="en-US" sz="1100" dirty="0">
              <a:effectLst>
                <a:outerShdw blurRad="38100" dist="38100" dir="2700000" algn="tl">
                  <a:srgbClr val="000000">
                    <a:alpha val="43137"/>
                  </a:srgbClr>
                </a:outerShdw>
              </a:effectLst>
              <a:latin typeface="Arial" pitchFamily="57" charset="0"/>
              <a:ea typeface="ＭＳ Ｐゴシック" pitchFamily="57" charset="-128"/>
              <a:cs typeface="ＭＳ Ｐゴシック" pitchFamily="57" charset="-128"/>
            </a:endParaRPr>
          </a:p>
        </p:txBody>
      </p:sp>
      <p:sp>
        <p:nvSpPr>
          <p:cNvPr id="10" name="Text Placeholder 2"/>
          <p:cNvSpPr>
            <a:spLocks noGrp="1"/>
          </p:cNvSpPr>
          <p:nvPr>
            <p:ph type="body" idx="13" hasCustomPrompt="1"/>
          </p:nvPr>
        </p:nvSpPr>
        <p:spPr>
          <a:xfrm>
            <a:off x="454451" y="1355634"/>
            <a:ext cx="1751719" cy="1503680"/>
          </a:xfrm>
          <a:prstGeom prst="rect">
            <a:avLst/>
          </a:prstGeom>
        </p:spPr>
        <p:txBody>
          <a:bodyPr lIns="0" tIns="0" rIns="0" anchor="t">
            <a:noAutofit/>
          </a:bodyPr>
          <a:lstStyle>
            <a:lvl1pPr marL="0" marR="0" indent="0" algn="l" defTabSz="1018824" rtl="0" eaLnBrk="1" fontAlgn="auto" latinLnBrk="0" hangingPunct="1">
              <a:lnSpc>
                <a:spcPct val="100000"/>
              </a:lnSpc>
              <a:spcBef>
                <a:spcPct val="20000"/>
              </a:spcBef>
              <a:spcAft>
                <a:spcPts val="0"/>
              </a:spcAft>
              <a:buClrTx/>
              <a:buSzTx/>
              <a:buFont typeface="Arial" pitchFamily="34" charset="0"/>
              <a:buNone/>
              <a:tabLst/>
              <a:defRPr sz="1600" b="1">
                <a:solidFill>
                  <a:schemeClr val="tx1"/>
                </a:solidFill>
                <a:latin typeface="Arial" pitchFamily="34" charset="0"/>
                <a:cs typeface="Arial" pitchFamily="34" charset="0"/>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marL="0" marR="0" lvl="0" indent="0" algn="l" defTabSz="1018824" rtl="0" eaLnBrk="1" fontAlgn="auto" latinLnBrk="0" hangingPunct="1">
              <a:lnSpc>
                <a:spcPct val="100000"/>
              </a:lnSpc>
              <a:spcBef>
                <a:spcPct val="20000"/>
              </a:spcBef>
              <a:spcAft>
                <a:spcPts val="0"/>
              </a:spcAft>
              <a:buClrTx/>
              <a:buSzTx/>
              <a:buFont typeface="Arial" pitchFamily="34" charset="0"/>
              <a:buNone/>
              <a:tabLst/>
              <a:defRPr/>
            </a:pPr>
            <a:r>
              <a:rPr lang="en-US" dirty="0" smtClean="0"/>
              <a:t>Click to add main point in full sentence format;  limit to no more than six lines [Arial 16].</a:t>
            </a:r>
          </a:p>
        </p:txBody>
      </p:sp>
      <p:sp>
        <p:nvSpPr>
          <p:cNvPr id="9" name="Title 1"/>
          <p:cNvSpPr>
            <a:spLocks noGrp="1"/>
          </p:cNvSpPr>
          <p:nvPr>
            <p:ph type="title" hasCustomPrompt="1"/>
          </p:nvPr>
        </p:nvSpPr>
        <p:spPr>
          <a:xfrm>
            <a:off x="457200" y="361949"/>
            <a:ext cx="8228012" cy="593869"/>
          </a:xfrm>
          <a:prstGeom prst="rect">
            <a:avLst/>
          </a:prstGeom>
        </p:spPr>
        <p:txBody>
          <a:bodyPr lIns="0" anchor="b" anchorCtr="0"/>
          <a:lstStyle>
            <a:lvl1pPr>
              <a:defRPr sz="2400">
                <a:solidFill>
                  <a:srgbClr val="0A3F6B"/>
                </a:solidFill>
                <a:latin typeface="Arial" panose="020B0604020202020204" pitchFamily="34" charset="0"/>
                <a:cs typeface="Arial" panose="020B0604020202020204" pitchFamily="34" charset="0"/>
              </a:defRPr>
            </a:lvl1pPr>
          </a:lstStyle>
          <a:p>
            <a:r>
              <a:rPr lang="en-US" dirty="0" smtClean="0"/>
              <a:t>Click to Enter Slide Title </a:t>
            </a:r>
            <a:endParaRPr lang="en-US" dirty="0"/>
          </a:p>
        </p:txBody>
      </p:sp>
      <p:cxnSp>
        <p:nvCxnSpPr>
          <p:cNvPr id="11" name="Straight Connector 10"/>
          <p:cNvCxnSpPr/>
          <p:nvPr userDrawn="1"/>
        </p:nvCxnSpPr>
        <p:spPr>
          <a:xfrm>
            <a:off x="452292" y="1024534"/>
            <a:ext cx="8234508" cy="0"/>
          </a:xfrm>
          <a:prstGeom prst="line">
            <a:avLst/>
          </a:prstGeom>
          <a:ln w="130175" cmpd="sng">
            <a:solidFill>
              <a:schemeClr val="accent6"/>
            </a:solidFill>
          </a:ln>
        </p:spPr>
        <p:style>
          <a:lnRef idx="1">
            <a:schemeClr val="dk1"/>
          </a:lnRef>
          <a:fillRef idx="0">
            <a:schemeClr val="dk1"/>
          </a:fillRef>
          <a:effectRef idx="0">
            <a:schemeClr val="dk1"/>
          </a:effectRef>
          <a:fontRef idx="minor">
            <a:schemeClr val="tx1"/>
          </a:fontRef>
        </p:style>
      </p:cxnSp>
      <p:sp>
        <p:nvSpPr>
          <p:cNvPr id="12" name="Footer Placeholder 4"/>
          <p:cNvSpPr txBox="1">
            <a:spLocks/>
          </p:cNvSpPr>
          <p:nvPr userDrawn="1"/>
        </p:nvSpPr>
        <p:spPr bwMode="auto">
          <a:xfrm>
            <a:off x="4401150" y="6432160"/>
            <a:ext cx="355600" cy="13976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ts val="900"/>
              </a:lnSpc>
              <a:spcBef>
                <a:spcPct val="0"/>
              </a:spcBef>
              <a:spcAft>
                <a:spcPct val="0"/>
              </a:spcAft>
              <a:buClrTx/>
              <a:buSzTx/>
              <a:buFontTx/>
              <a:buNone/>
              <a:tabLst/>
              <a:defRPr/>
            </a:pPr>
            <a:fld id="{B482A681-4B47-2142-BE3B-540FB37443A1}" type="slidenum">
              <a:rPr kumimoji="0" lang="en-GB" sz="1000" b="0" i="0" u="none" strike="noStrike" kern="0" cap="none" spc="0" normalizeH="0" baseline="0" noProof="0" smtClean="0">
                <a:ln>
                  <a:noFill/>
                </a:ln>
                <a:solidFill>
                  <a:srgbClr val="7F7F7F"/>
                </a:solidFill>
                <a:effectLst/>
                <a:uLnTx/>
                <a:uFillTx/>
                <a:latin typeface="Arial"/>
                <a:ea typeface="+mn-ea"/>
                <a:cs typeface="Arial"/>
              </a:rPr>
              <a:pPr marL="0" marR="0" lvl="0" indent="0" algn="ctr" defTabSz="914400" rtl="0" eaLnBrk="1" fontAlgn="base" latinLnBrk="0" hangingPunct="1">
                <a:lnSpc>
                  <a:spcPts val="900"/>
                </a:lnSpc>
                <a:spcBef>
                  <a:spcPct val="0"/>
                </a:spcBef>
                <a:spcAft>
                  <a:spcPct val="0"/>
                </a:spcAft>
                <a:buClrTx/>
                <a:buSzTx/>
                <a:buFontTx/>
                <a:buNone/>
                <a:tabLst/>
                <a:defRPr/>
              </a:pPr>
              <a:t>‹#›</a:t>
            </a:fld>
            <a:endParaRPr kumimoji="0" lang="en-US" sz="800" b="0" i="0" u="none" strike="noStrike" kern="1200" cap="none" spc="0" normalizeH="0" baseline="0" noProof="0" dirty="0" smtClean="0">
              <a:ln>
                <a:noFill/>
              </a:ln>
              <a:solidFill>
                <a:srgbClr val="7F7F7F"/>
              </a:solidFill>
              <a:effectLst/>
              <a:uLnTx/>
              <a:uFillTx/>
              <a:latin typeface="Arial"/>
              <a:ea typeface="+mn-ea"/>
              <a:cs typeface="Aria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
        <p:nvSpPr>
          <p:cNvPr id="15" name="Picture Placeholder 5"/>
          <p:cNvSpPr>
            <a:spLocks noGrp="1"/>
          </p:cNvSpPr>
          <p:nvPr>
            <p:ph type="pic" sz="quarter" idx="23" hasCustomPrompt="1"/>
          </p:nvPr>
        </p:nvSpPr>
        <p:spPr>
          <a:xfrm>
            <a:off x="1741488" y="6268138"/>
            <a:ext cx="1233122" cy="313637"/>
          </a:xfrm>
          <a:prstGeom prst="rect">
            <a:avLst/>
          </a:prstGeom>
        </p:spPr>
        <p:txBody>
          <a:bodyPr vert="horz" anchor="ctr" anchorCtr="0"/>
          <a:lstStyle>
            <a:lvl1pPr marL="0" indent="0" algn="ctr">
              <a:buNone/>
              <a:defRPr sz="1200">
                <a:solidFill>
                  <a:schemeClr val="tx1">
                    <a:lumMod val="65000"/>
                    <a:lumOff val="35000"/>
                  </a:schemeClr>
                </a:solidFill>
              </a:defRPr>
            </a:lvl1pPr>
          </a:lstStyle>
          <a:p>
            <a:r>
              <a:rPr lang="en-US" dirty="0" smtClean="0"/>
              <a:t>Co-Brand Logo</a:t>
            </a:r>
            <a:endParaRPr lang="en-US" dirty="0"/>
          </a:p>
        </p:txBody>
      </p:sp>
    </p:spTree>
    <p:extLst>
      <p:ext uri="{BB962C8B-B14F-4D97-AF65-F5344CB8AC3E}">
        <p14:creationId xmlns:p14="http://schemas.microsoft.com/office/powerpoint/2010/main" val="28961313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Short Title (White; No Box)">
    <p:spTree>
      <p:nvGrpSpPr>
        <p:cNvPr id="1" name=""/>
        <p:cNvGrpSpPr/>
        <p:nvPr/>
      </p:nvGrpSpPr>
      <p:grpSpPr>
        <a:xfrm>
          <a:off x="0" y="0"/>
          <a:ext cx="0" cy="0"/>
          <a:chOff x="0" y="0"/>
          <a:chExt cx="0" cy="0"/>
        </a:xfrm>
      </p:grpSpPr>
      <p:sp>
        <p:nvSpPr>
          <p:cNvPr id="11" name="Rectangle 10"/>
          <p:cNvSpPr/>
          <p:nvPr userDrawn="1"/>
        </p:nvSpPr>
        <p:spPr bwMode="auto">
          <a:xfrm>
            <a:off x="5473195" y="5686437"/>
            <a:ext cx="3360339" cy="1171563"/>
          </a:xfrm>
          <a:prstGeom prst="rect">
            <a:avLst/>
          </a:prstGeom>
          <a:solidFill>
            <a:srgbClr val="FFFFFF"/>
          </a:solidFill>
          <a:ln w="127"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6" name="Text Placeholder 2"/>
          <p:cNvSpPr>
            <a:spLocks noGrp="1"/>
          </p:cNvSpPr>
          <p:nvPr>
            <p:ph type="body" sz="quarter" idx="10" hasCustomPrompt="1"/>
          </p:nvPr>
        </p:nvSpPr>
        <p:spPr>
          <a:xfrm>
            <a:off x="461963" y="373063"/>
            <a:ext cx="3216563" cy="1332366"/>
          </a:xfrm>
          <a:prstGeom prst="rect">
            <a:avLst/>
          </a:prstGeom>
        </p:spPr>
        <p:txBody>
          <a:bodyPr vert="horz" lIns="0" rIns="0" bIns="91440" anchor="b"/>
          <a:lstStyle>
            <a:lvl1pPr marL="0" marR="0" indent="0" algn="l" defTabSz="457200" rtl="0" eaLnBrk="1" fontAlgn="auto" latinLnBrk="0" hangingPunct="1">
              <a:lnSpc>
                <a:spcPct val="100000"/>
              </a:lnSpc>
              <a:spcBef>
                <a:spcPct val="20000"/>
              </a:spcBef>
              <a:spcAft>
                <a:spcPts val="0"/>
              </a:spcAft>
              <a:buClrTx/>
              <a:buSzTx/>
              <a:buFontTx/>
              <a:buNone/>
              <a:tabLst/>
              <a:defRPr sz="3200" b="1" baseline="0">
                <a:solidFill>
                  <a:schemeClr val="accent6"/>
                </a:solidFill>
                <a:latin typeface="Arial" panose="020B0604020202020204" pitchFamily="34" charset="0"/>
                <a:cs typeface="Arial" panose="020B0604020202020204" pitchFamily="34" charset="0"/>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marL="0" marR="0" lvl="0" indent="0" algn="l" defTabSz="457200" rtl="0" eaLnBrk="1" fontAlgn="auto" latinLnBrk="0" hangingPunct="1">
              <a:lnSpc>
                <a:spcPct val="100000"/>
              </a:lnSpc>
              <a:spcBef>
                <a:spcPct val="20000"/>
              </a:spcBef>
              <a:spcAft>
                <a:spcPts val="0"/>
              </a:spcAft>
              <a:buClrTx/>
              <a:buSzTx/>
              <a:buFontTx/>
              <a:buNone/>
              <a:tabLst/>
              <a:defRPr/>
            </a:pPr>
            <a:r>
              <a:rPr lang="en-US" dirty="0" smtClean="0"/>
              <a:t>Enter Title; Two Lines Only</a:t>
            </a:r>
          </a:p>
        </p:txBody>
      </p:sp>
      <p:sp>
        <p:nvSpPr>
          <p:cNvPr id="8" name="Text Placeholder 2"/>
          <p:cNvSpPr>
            <a:spLocks noGrp="1"/>
          </p:cNvSpPr>
          <p:nvPr>
            <p:ph type="body" sz="quarter" idx="12" hasCustomPrompt="1"/>
          </p:nvPr>
        </p:nvSpPr>
        <p:spPr>
          <a:xfrm>
            <a:off x="461963" y="1982341"/>
            <a:ext cx="3216563" cy="722249"/>
          </a:xfrm>
          <a:prstGeom prst="rect">
            <a:avLst/>
          </a:prstGeom>
        </p:spPr>
        <p:txBody>
          <a:bodyPr vert="horz" lIns="0" anchor="t"/>
          <a:lstStyle>
            <a:lvl1pPr marL="0" indent="0">
              <a:buFontTx/>
              <a:buNone/>
              <a:defRPr sz="1600" b="0" baseline="0">
                <a:solidFill>
                  <a:schemeClr val="accent6"/>
                </a:solidFill>
                <a:latin typeface="Arial"/>
                <a:cs typeface="Arial"/>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lvl="0"/>
            <a:r>
              <a:rPr lang="en-US" dirty="0" smtClean="0"/>
              <a:t>Click to Enter Subtitle</a:t>
            </a:r>
            <a:endParaRPr lang="en-US" dirty="0"/>
          </a:p>
        </p:txBody>
      </p:sp>
      <p:sp>
        <p:nvSpPr>
          <p:cNvPr id="9" name="Text Placeholder 2"/>
          <p:cNvSpPr>
            <a:spLocks noGrp="1"/>
          </p:cNvSpPr>
          <p:nvPr>
            <p:ph type="body" sz="quarter" idx="13" hasCustomPrompt="1"/>
          </p:nvPr>
        </p:nvSpPr>
        <p:spPr>
          <a:xfrm>
            <a:off x="461963" y="3391243"/>
            <a:ext cx="3216563" cy="273209"/>
          </a:xfrm>
          <a:prstGeom prst="rect">
            <a:avLst/>
          </a:prstGeom>
        </p:spPr>
        <p:txBody>
          <a:bodyPr vert="horz" lIns="0" anchor="t"/>
          <a:lstStyle>
            <a:lvl1pPr marL="0" indent="0">
              <a:buFontTx/>
              <a:buNone/>
              <a:defRPr sz="1400" b="1" baseline="0">
                <a:solidFill>
                  <a:schemeClr val="accent6"/>
                </a:solidFill>
                <a:latin typeface="Arial"/>
                <a:cs typeface="Arial"/>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lvl="0"/>
            <a:r>
              <a:rPr lang="en-US" dirty="0" smtClean="0"/>
              <a:t>Additional Detail</a:t>
            </a:r>
            <a:endParaRPr lang="en-US" dirty="0"/>
          </a:p>
        </p:txBody>
      </p:sp>
      <p:cxnSp>
        <p:nvCxnSpPr>
          <p:cNvPr id="10" name="Straight Connector 9"/>
          <p:cNvCxnSpPr/>
          <p:nvPr userDrawn="1"/>
        </p:nvCxnSpPr>
        <p:spPr>
          <a:xfrm>
            <a:off x="461817" y="1806963"/>
            <a:ext cx="3230952" cy="0"/>
          </a:xfrm>
          <a:prstGeom prst="line">
            <a:avLst/>
          </a:prstGeom>
          <a:ln w="177800" cmpd="sng">
            <a:solidFill>
              <a:schemeClr val="accent6"/>
            </a:solidFill>
          </a:ln>
        </p:spPr>
        <p:style>
          <a:lnRef idx="1">
            <a:schemeClr val="dk1"/>
          </a:lnRef>
          <a:fillRef idx="0">
            <a:schemeClr val="dk1"/>
          </a:fillRef>
          <a:effectRef idx="0">
            <a:schemeClr val="dk1"/>
          </a:effectRef>
          <a:fontRef idx="minor">
            <a:schemeClr val="tx1"/>
          </a:fontRef>
        </p:style>
      </p:cxn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41032" y="5781675"/>
            <a:ext cx="1473200" cy="635000"/>
          </a:xfrm>
          <a:prstGeom prst="rect">
            <a:avLst/>
          </a:prstGeom>
        </p:spPr>
      </p:pic>
    </p:spTree>
    <p:extLst>
      <p:ext uri="{BB962C8B-B14F-4D97-AF65-F5344CB8AC3E}">
        <p14:creationId xmlns:p14="http://schemas.microsoft.com/office/powerpoint/2010/main" val="861056883"/>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Brand_Basic Bullet w/ Intro Text ">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457200" y="2138765"/>
            <a:ext cx="8217654" cy="3812329"/>
          </a:xfrm>
          <a:prstGeom prst="rect">
            <a:avLst/>
          </a:prstGeo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ext Placeholder 7"/>
          <p:cNvSpPr>
            <a:spLocks noGrp="1"/>
          </p:cNvSpPr>
          <p:nvPr>
            <p:ph type="body" sz="quarter" idx="13" hasCustomPrompt="1"/>
          </p:nvPr>
        </p:nvSpPr>
        <p:spPr>
          <a:xfrm>
            <a:off x="457200" y="1338936"/>
            <a:ext cx="8206431" cy="720000"/>
          </a:xfrm>
          <a:prstGeom prst="rect">
            <a:avLst/>
          </a:prstGeom>
        </p:spPr>
        <p:txBody>
          <a:bodyPr/>
          <a:lstStyle>
            <a:lvl1pPr marL="0" indent="0" algn="l" rtl="0" fontAlgn="base">
              <a:lnSpc>
                <a:spcPct val="110000"/>
              </a:lnSpc>
              <a:spcBef>
                <a:spcPts val="700"/>
              </a:spcBef>
              <a:spcAft>
                <a:spcPct val="0"/>
              </a:spcAft>
              <a:buClr>
                <a:schemeClr val="bg2"/>
              </a:buClr>
              <a:buFontTx/>
              <a:buNone/>
              <a:defRPr lang="en-US" sz="2000" b="1" dirty="0" smtClean="0">
                <a:solidFill>
                  <a:schemeClr val="tx1"/>
                </a:solidFill>
                <a:latin typeface="+mj-lt"/>
                <a:ea typeface="+mn-ea"/>
                <a:cs typeface="Arial"/>
              </a:defRPr>
            </a:lvl1pPr>
            <a:lvl2pPr>
              <a:buNone/>
              <a:defRPr>
                <a:latin typeface="+mj-lt"/>
                <a:cs typeface="Arial"/>
              </a:defRPr>
            </a:lvl2pPr>
            <a:lvl3pPr>
              <a:buNone/>
              <a:defRPr>
                <a:latin typeface="Arial"/>
                <a:cs typeface="Arial"/>
              </a:defRPr>
            </a:lvl3pPr>
            <a:lvl4pPr>
              <a:buNone/>
              <a:defRPr>
                <a:latin typeface="Arial"/>
                <a:cs typeface="Arial"/>
              </a:defRPr>
            </a:lvl4pPr>
            <a:lvl5pPr>
              <a:buNone/>
              <a:defRPr>
                <a:latin typeface="Arial"/>
                <a:cs typeface="Arial"/>
              </a:defRPr>
            </a:lvl5pPr>
          </a:lstStyle>
          <a:p>
            <a:pPr lvl="0"/>
            <a:r>
              <a:rPr lang="en-US" dirty="0" smtClean="0"/>
              <a:t>Click to enter text</a:t>
            </a:r>
          </a:p>
        </p:txBody>
      </p:sp>
      <p:sp>
        <p:nvSpPr>
          <p:cNvPr id="7" name="Title 1"/>
          <p:cNvSpPr>
            <a:spLocks noGrp="1"/>
          </p:cNvSpPr>
          <p:nvPr>
            <p:ph type="title" hasCustomPrompt="1"/>
          </p:nvPr>
        </p:nvSpPr>
        <p:spPr>
          <a:xfrm>
            <a:off x="457200" y="361949"/>
            <a:ext cx="8228012" cy="593869"/>
          </a:xfrm>
          <a:prstGeom prst="rect">
            <a:avLst/>
          </a:prstGeom>
        </p:spPr>
        <p:txBody>
          <a:bodyPr lIns="0" anchor="b" anchorCtr="0"/>
          <a:lstStyle>
            <a:lvl1pPr>
              <a:defRPr sz="2400">
                <a:solidFill>
                  <a:srgbClr val="0A3F6B"/>
                </a:solidFill>
                <a:latin typeface="Arial" panose="020B0604020202020204" pitchFamily="34" charset="0"/>
                <a:cs typeface="Arial" panose="020B0604020202020204" pitchFamily="34" charset="0"/>
              </a:defRPr>
            </a:lvl1pPr>
          </a:lstStyle>
          <a:p>
            <a:r>
              <a:rPr lang="en-US" dirty="0" smtClean="0"/>
              <a:t>Click to Enter Slide Title </a:t>
            </a:r>
            <a:endParaRPr lang="en-US" dirty="0"/>
          </a:p>
        </p:txBody>
      </p:sp>
      <p:cxnSp>
        <p:nvCxnSpPr>
          <p:cNvPr id="9" name="Straight Connector 8"/>
          <p:cNvCxnSpPr/>
          <p:nvPr userDrawn="1"/>
        </p:nvCxnSpPr>
        <p:spPr>
          <a:xfrm>
            <a:off x="452292" y="1024534"/>
            <a:ext cx="8234508" cy="0"/>
          </a:xfrm>
          <a:prstGeom prst="line">
            <a:avLst/>
          </a:prstGeom>
          <a:ln w="130175" cmpd="sng">
            <a:solidFill>
              <a:schemeClr val="accent6"/>
            </a:solidFill>
          </a:ln>
        </p:spPr>
        <p:style>
          <a:lnRef idx="1">
            <a:schemeClr val="dk1"/>
          </a:lnRef>
          <a:fillRef idx="0">
            <a:schemeClr val="dk1"/>
          </a:fillRef>
          <a:effectRef idx="0">
            <a:schemeClr val="dk1"/>
          </a:effectRef>
          <a:fontRef idx="minor">
            <a:schemeClr val="tx1"/>
          </a:fontRef>
        </p:style>
      </p:cxnSp>
      <p:sp>
        <p:nvSpPr>
          <p:cNvPr id="11" name="Footer Placeholder 4"/>
          <p:cNvSpPr txBox="1">
            <a:spLocks/>
          </p:cNvSpPr>
          <p:nvPr userDrawn="1"/>
        </p:nvSpPr>
        <p:spPr bwMode="auto">
          <a:xfrm>
            <a:off x="4401150" y="6432160"/>
            <a:ext cx="355600" cy="13976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ts val="900"/>
              </a:lnSpc>
              <a:spcBef>
                <a:spcPct val="0"/>
              </a:spcBef>
              <a:spcAft>
                <a:spcPct val="0"/>
              </a:spcAft>
              <a:buClrTx/>
              <a:buSzTx/>
              <a:buFontTx/>
              <a:buNone/>
              <a:tabLst/>
              <a:defRPr/>
            </a:pPr>
            <a:fld id="{B482A681-4B47-2142-BE3B-540FB37443A1}" type="slidenum">
              <a:rPr kumimoji="0" lang="en-GB" sz="1000" b="0" i="0" u="none" strike="noStrike" kern="0" cap="none" spc="0" normalizeH="0" baseline="0" noProof="0" smtClean="0">
                <a:ln>
                  <a:noFill/>
                </a:ln>
                <a:solidFill>
                  <a:srgbClr val="7F7F7F"/>
                </a:solidFill>
                <a:effectLst/>
                <a:uLnTx/>
                <a:uFillTx/>
                <a:latin typeface="Arial"/>
                <a:ea typeface="+mn-ea"/>
                <a:cs typeface="Arial"/>
              </a:rPr>
              <a:pPr marL="0" marR="0" lvl="0" indent="0" algn="ctr" defTabSz="914400" rtl="0" eaLnBrk="1" fontAlgn="base" latinLnBrk="0" hangingPunct="1">
                <a:lnSpc>
                  <a:spcPts val="900"/>
                </a:lnSpc>
                <a:spcBef>
                  <a:spcPct val="0"/>
                </a:spcBef>
                <a:spcAft>
                  <a:spcPct val="0"/>
                </a:spcAft>
                <a:buClrTx/>
                <a:buSzTx/>
                <a:buFontTx/>
                <a:buNone/>
                <a:tabLst/>
                <a:defRPr/>
              </a:pPr>
              <a:t>‹#›</a:t>
            </a:fld>
            <a:endParaRPr kumimoji="0" lang="en-US" sz="800" b="0" i="0" u="none" strike="noStrike" kern="1200" cap="none" spc="0" normalizeH="0" baseline="0" noProof="0" dirty="0" smtClean="0">
              <a:ln>
                <a:noFill/>
              </a:ln>
              <a:solidFill>
                <a:srgbClr val="7F7F7F"/>
              </a:solidFill>
              <a:effectLst/>
              <a:uLnTx/>
              <a:uFillTx/>
              <a:latin typeface="Arial"/>
              <a:ea typeface="+mn-ea"/>
              <a:cs typeface="Aria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
        <p:nvSpPr>
          <p:cNvPr id="14" name="Picture Placeholder 5"/>
          <p:cNvSpPr>
            <a:spLocks noGrp="1"/>
          </p:cNvSpPr>
          <p:nvPr>
            <p:ph type="pic" sz="quarter" idx="23" hasCustomPrompt="1"/>
          </p:nvPr>
        </p:nvSpPr>
        <p:spPr>
          <a:xfrm>
            <a:off x="1741488" y="6268138"/>
            <a:ext cx="1233122" cy="313637"/>
          </a:xfrm>
          <a:prstGeom prst="rect">
            <a:avLst/>
          </a:prstGeom>
        </p:spPr>
        <p:txBody>
          <a:bodyPr vert="horz" anchor="ctr" anchorCtr="0"/>
          <a:lstStyle>
            <a:lvl1pPr marL="0" indent="0" algn="ctr">
              <a:buNone/>
              <a:defRPr sz="1200">
                <a:solidFill>
                  <a:schemeClr val="tx1">
                    <a:lumMod val="65000"/>
                    <a:lumOff val="35000"/>
                  </a:schemeClr>
                </a:solidFill>
              </a:defRPr>
            </a:lvl1pPr>
          </a:lstStyle>
          <a:p>
            <a:r>
              <a:rPr lang="en-US" dirty="0" smtClean="0"/>
              <a:t>Co-Brand Logo</a:t>
            </a:r>
            <a:endParaRPr lang="en-US" dirty="0"/>
          </a:p>
        </p:txBody>
      </p:sp>
    </p:spTree>
    <p:extLst>
      <p:ext uri="{BB962C8B-B14F-4D97-AF65-F5344CB8AC3E}">
        <p14:creationId xmlns:p14="http://schemas.microsoft.com/office/powerpoint/2010/main" val="1379144791"/>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Brand_Basic Bullet w/ Intro Text_Sidebar">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2743200" y="2138765"/>
            <a:ext cx="5931654" cy="3812329"/>
          </a:xfrm>
          <a:prstGeom prst="rect">
            <a:avLst/>
          </a:prstGeo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ext Placeholder 7"/>
          <p:cNvSpPr>
            <a:spLocks noGrp="1"/>
          </p:cNvSpPr>
          <p:nvPr>
            <p:ph type="body" sz="quarter" idx="13" hasCustomPrompt="1"/>
          </p:nvPr>
        </p:nvSpPr>
        <p:spPr>
          <a:xfrm>
            <a:off x="2740078" y="1371600"/>
            <a:ext cx="5923553" cy="687335"/>
          </a:xfrm>
          <a:prstGeom prst="rect">
            <a:avLst/>
          </a:prstGeom>
        </p:spPr>
        <p:txBody>
          <a:bodyPr/>
          <a:lstStyle>
            <a:lvl1pPr marL="0" indent="0" algn="l" rtl="0" fontAlgn="base">
              <a:lnSpc>
                <a:spcPct val="110000"/>
              </a:lnSpc>
              <a:spcBef>
                <a:spcPts val="700"/>
              </a:spcBef>
              <a:spcAft>
                <a:spcPct val="0"/>
              </a:spcAft>
              <a:buClr>
                <a:schemeClr val="bg2"/>
              </a:buClr>
              <a:buFontTx/>
              <a:buNone/>
              <a:defRPr lang="en-US" sz="2000" b="1" dirty="0" smtClean="0">
                <a:solidFill>
                  <a:schemeClr val="tx1"/>
                </a:solidFill>
                <a:latin typeface="+mj-lt"/>
                <a:ea typeface="+mn-ea"/>
                <a:cs typeface="Arial"/>
              </a:defRPr>
            </a:lvl1pPr>
            <a:lvl2pPr>
              <a:buNone/>
              <a:defRPr>
                <a:latin typeface="+mj-lt"/>
                <a:cs typeface="Arial"/>
              </a:defRPr>
            </a:lvl2pPr>
            <a:lvl3pPr>
              <a:buNone/>
              <a:defRPr>
                <a:latin typeface="Arial"/>
                <a:cs typeface="Arial"/>
              </a:defRPr>
            </a:lvl3pPr>
            <a:lvl4pPr>
              <a:buNone/>
              <a:defRPr>
                <a:latin typeface="Arial"/>
                <a:cs typeface="Arial"/>
              </a:defRPr>
            </a:lvl4pPr>
            <a:lvl5pPr>
              <a:buNone/>
              <a:defRPr>
                <a:latin typeface="Arial"/>
                <a:cs typeface="Arial"/>
              </a:defRPr>
            </a:lvl5pPr>
          </a:lstStyle>
          <a:p>
            <a:pPr lvl="0"/>
            <a:r>
              <a:rPr lang="en-US" dirty="0" smtClean="0"/>
              <a:t>Click to enter text</a:t>
            </a:r>
          </a:p>
        </p:txBody>
      </p:sp>
      <p:sp>
        <p:nvSpPr>
          <p:cNvPr id="7" name="Line 10"/>
          <p:cNvSpPr>
            <a:spLocks noChangeShapeType="1"/>
          </p:cNvSpPr>
          <p:nvPr userDrawn="1"/>
        </p:nvSpPr>
        <p:spPr bwMode="auto">
          <a:xfrm>
            <a:off x="2475802" y="1371601"/>
            <a:ext cx="0" cy="4800599"/>
          </a:xfrm>
          <a:prstGeom prst="line">
            <a:avLst/>
          </a:prstGeom>
          <a:noFill/>
          <a:ln w="6350">
            <a:solidFill>
              <a:schemeClr val="tx1"/>
            </a:solidFill>
            <a:round/>
            <a:headEnd/>
            <a:tailEnd/>
          </a:ln>
          <a:effectLst/>
        </p:spPr>
        <p:txBody>
          <a:bodyPr lIns="101882" tIns="50941" rIns="101882" bIns="50941"/>
          <a:lstStyle/>
          <a:p>
            <a:pPr>
              <a:lnSpc>
                <a:spcPts val="1671"/>
              </a:lnSpc>
              <a:defRPr/>
            </a:pPr>
            <a:endParaRPr lang="en-US" sz="1100" dirty="0">
              <a:effectLst>
                <a:outerShdw blurRad="38100" dist="38100" dir="2700000" algn="tl">
                  <a:srgbClr val="000000">
                    <a:alpha val="43137"/>
                  </a:srgbClr>
                </a:outerShdw>
              </a:effectLst>
              <a:latin typeface="Arial" pitchFamily="57" charset="0"/>
              <a:ea typeface="ＭＳ Ｐゴシック" pitchFamily="57" charset="-128"/>
              <a:cs typeface="ＭＳ Ｐゴシック" pitchFamily="57" charset="-128"/>
            </a:endParaRPr>
          </a:p>
        </p:txBody>
      </p:sp>
      <p:sp>
        <p:nvSpPr>
          <p:cNvPr id="11" name="Text Placeholder 2"/>
          <p:cNvSpPr>
            <a:spLocks noGrp="1"/>
          </p:cNvSpPr>
          <p:nvPr>
            <p:ph type="body" idx="14" hasCustomPrompt="1"/>
          </p:nvPr>
        </p:nvSpPr>
        <p:spPr>
          <a:xfrm>
            <a:off x="454451" y="1355634"/>
            <a:ext cx="1751719" cy="1503680"/>
          </a:xfrm>
          <a:prstGeom prst="rect">
            <a:avLst/>
          </a:prstGeom>
        </p:spPr>
        <p:txBody>
          <a:bodyPr lIns="0" tIns="0" rIns="0" anchor="t">
            <a:noAutofit/>
          </a:bodyPr>
          <a:lstStyle>
            <a:lvl1pPr marL="0" marR="0" indent="0" algn="l" defTabSz="1018824" rtl="0" eaLnBrk="1" fontAlgn="auto" latinLnBrk="0" hangingPunct="1">
              <a:lnSpc>
                <a:spcPct val="100000"/>
              </a:lnSpc>
              <a:spcBef>
                <a:spcPct val="20000"/>
              </a:spcBef>
              <a:spcAft>
                <a:spcPts val="0"/>
              </a:spcAft>
              <a:buClrTx/>
              <a:buSzTx/>
              <a:buFont typeface="Arial" pitchFamily="34" charset="0"/>
              <a:buNone/>
              <a:tabLst/>
              <a:defRPr sz="1600" b="1">
                <a:solidFill>
                  <a:schemeClr val="tx1"/>
                </a:solidFill>
                <a:latin typeface="Arial" pitchFamily="34" charset="0"/>
                <a:cs typeface="Arial" pitchFamily="34" charset="0"/>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marL="0" marR="0" lvl="0" indent="0" algn="l" defTabSz="1018824" rtl="0" eaLnBrk="1" fontAlgn="auto" latinLnBrk="0" hangingPunct="1">
              <a:lnSpc>
                <a:spcPct val="100000"/>
              </a:lnSpc>
              <a:spcBef>
                <a:spcPct val="20000"/>
              </a:spcBef>
              <a:spcAft>
                <a:spcPts val="0"/>
              </a:spcAft>
              <a:buClrTx/>
              <a:buSzTx/>
              <a:buFont typeface="Arial" pitchFamily="34" charset="0"/>
              <a:buNone/>
              <a:tabLst/>
              <a:defRPr/>
            </a:pPr>
            <a:r>
              <a:rPr lang="en-US" dirty="0" smtClean="0"/>
              <a:t>Click to add main point in full sentence format;  limit to no more than six lines [Arial 16].</a:t>
            </a:r>
          </a:p>
        </p:txBody>
      </p:sp>
      <p:sp>
        <p:nvSpPr>
          <p:cNvPr id="8" name="Title 1"/>
          <p:cNvSpPr>
            <a:spLocks noGrp="1"/>
          </p:cNvSpPr>
          <p:nvPr>
            <p:ph type="title" hasCustomPrompt="1"/>
          </p:nvPr>
        </p:nvSpPr>
        <p:spPr>
          <a:xfrm>
            <a:off x="457200" y="361949"/>
            <a:ext cx="8228012" cy="593869"/>
          </a:xfrm>
          <a:prstGeom prst="rect">
            <a:avLst/>
          </a:prstGeom>
        </p:spPr>
        <p:txBody>
          <a:bodyPr lIns="0" anchor="b" anchorCtr="0"/>
          <a:lstStyle>
            <a:lvl1pPr>
              <a:defRPr sz="2400">
                <a:solidFill>
                  <a:srgbClr val="0A3F6B"/>
                </a:solidFill>
                <a:latin typeface="Arial" panose="020B0604020202020204" pitchFamily="34" charset="0"/>
                <a:cs typeface="Arial" panose="020B0604020202020204" pitchFamily="34" charset="0"/>
              </a:defRPr>
            </a:lvl1pPr>
          </a:lstStyle>
          <a:p>
            <a:r>
              <a:rPr lang="en-US" dirty="0" smtClean="0"/>
              <a:t>Click to Enter Slide Title </a:t>
            </a:r>
            <a:endParaRPr lang="en-US" dirty="0"/>
          </a:p>
        </p:txBody>
      </p:sp>
      <p:cxnSp>
        <p:nvCxnSpPr>
          <p:cNvPr id="12" name="Straight Connector 11"/>
          <p:cNvCxnSpPr/>
          <p:nvPr userDrawn="1"/>
        </p:nvCxnSpPr>
        <p:spPr>
          <a:xfrm>
            <a:off x="452292" y="1024534"/>
            <a:ext cx="8234508" cy="0"/>
          </a:xfrm>
          <a:prstGeom prst="line">
            <a:avLst/>
          </a:prstGeom>
          <a:ln w="130175" cmpd="sng">
            <a:solidFill>
              <a:schemeClr val="accent6"/>
            </a:solidFill>
          </a:ln>
        </p:spPr>
        <p:style>
          <a:lnRef idx="1">
            <a:schemeClr val="dk1"/>
          </a:lnRef>
          <a:fillRef idx="0">
            <a:schemeClr val="dk1"/>
          </a:fillRef>
          <a:effectRef idx="0">
            <a:schemeClr val="dk1"/>
          </a:effectRef>
          <a:fontRef idx="minor">
            <a:schemeClr val="tx1"/>
          </a:fontRef>
        </p:style>
      </p:cxnSp>
      <p:sp>
        <p:nvSpPr>
          <p:cNvPr id="13" name="Footer Placeholder 4"/>
          <p:cNvSpPr txBox="1">
            <a:spLocks/>
          </p:cNvSpPr>
          <p:nvPr userDrawn="1"/>
        </p:nvSpPr>
        <p:spPr bwMode="auto">
          <a:xfrm>
            <a:off x="4401150" y="6432160"/>
            <a:ext cx="355600" cy="13976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ts val="900"/>
              </a:lnSpc>
              <a:spcBef>
                <a:spcPct val="0"/>
              </a:spcBef>
              <a:spcAft>
                <a:spcPct val="0"/>
              </a:spcAft>
              <a:buClrTx/>
              <a:buSzTx/>
              <a:buFontTx/>
              <a:buNone/>
              <a:tabLst/>
              <a:defRPr/>
            </a:pPr>
            <a:fld id="{B482A681-4B47-2142-BE3B-540FB37443A1}" type="slidenum">
              <a:rPr kumimoji="0" lang="en-GB" sz="1000" b="0" i="0" u="none" strike="noStrike" kern="0" cap="none" spc="0" normalizeH="0" baseline="0" noProof="0" smtClean="0">
                <a:ln>
                  <a:noFill/>
                </a:ln>
                <a:solidFill>
                  <a:srgbClr val="7F7F7F"/>
                </a:solidFill>
                <a:effectLst/>
                <a:uLnTx/>
                <a:uFillTx/>
                <a:latin typeface="Arial"/>
                <a:ea typeface="+mn-ea"/>
                <a:cs typeface="Arial"/>
              </a:rPr>
              <a:pPr marL="0" marR="0" lvl="0" indent="0" algn="ctr" defTabSz="914400" rtl="0" eaLnBrk="1" fontAlgn="base" latinLnBrk="0" hangingPunct="1">
                <a:lnSpc>
                  <a:spcPts val="900"/>
                </a:lnSpc>
                <a:spcBef>
                  <a:spcPct val="0"/>
                </a:spcBef>
                <a:spcAft>
                  <a:spcPct val="0"/>
                </a:spcAft>
                <a:buClrTx/>
                <a:buSzTx/>
                <a:buFontTx/>
                <a:buNone/>
                <a:tabLst/>
                <a:defRPr/>
              </a:pPr>
              <a:t>‹#›</a:t>
            </a:fld>
            <a:endParaRPr kumimoji="0" lang="en-US" sz="800" b="0" i="0" u="none" strike="noStrike" kern="1200" cap="none" spc="0" normalizeH="0" baseline="0" noProof="0" dirty="0" smtClean="0">
              <a:ln>
                <a:noFill/>
              </a:ln>
              <a:solidFill>
                <a:srgbClr val="7F7F7F"/>
              </a:solidFill>
              <a:effectLst/>
              <a:uLnTx/>
              <a:uFillTx/>
              <a:latin typeface="Arial"/>
              <a:ea typeface="+mn-ea"/>
              <a:cs typeface="Arial"/>
            </a:endParaRP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
        <p:nvSpPr>
          <p:cNvPr id="17" name="Picture Placeholder 5"/>
          <p:cNvSpPr>
            <a:spLocks noGrp="1"/>
          </p:cNvSpPr>
          <p:nvPr>
            <p:ph type="pic" sz="quarter" idx="23" hasCustomPrompt="1"/>
          </p:nvPr>
        </p:nvSpPr>
        <p:spPr>
          <a:xfrm>
            <a:off x="1741488" y="6268138"/>
            <a:ext cx="1233122" cy="313637"/>
          </a:xfrm>
          <a:prstGeom prst="rect">
            <a:avLst/>
          </a:prstGeom>
        </p:spPr>
        <p:txBody>
          <a:bodyPr vert="horz" anchor="ctr" anchorCtr="0"/>
          <a:lstStyle>
            <a:lvl1pPr marL="0" indent="0" algn="ctr">
              <a:buNone/>
              <a:defRPr sz="1200">
                <a:solidFill>
                  <a:schemeClr val="tx1">
                    <a:lumMod val="65000"/>
                    <a:lumOff val="35000"/>
                  </a:schemeClr>
                </a:solidFill>
              </a:defRPr>
            </a:lvl1pPr>
          </a:lstStyle>
          <a:p>
            <a:r>
              <a:rPr lang="en-US" dirty="0" smtClean="0"/>
              <a:t>Co-Brand Logo</a:t>
            </a:r>
            <a:endParaRPr lang="en-US" dirty="0"/>
          </a:p>
        </p:txBody>
      </p:sp>
    </p:spTree>
    <p:extLst>
      <p:ext uri="{BB962C8B-B14F-4D97-AF65-F5344CB8AC3E}">
        <p14:creationId xmlns:p14="http://schemas.microsoft.com/office/powerpoint/2010/main" val="2191185182"/>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Brand_Two Column ">
    <p:spTree>
      <p:nvGrpSpPr>
        <p:cNvPr id="1" name=""/>
        <p:cNvGrpSpPr/>
        <p:nvPr/>
      </p:nvGrpSpPr>
      <p:grpSpPr>
        <a:xfrm>
          <a:off x="0" y="0"/>
          <a:ext cx="0" cy="0"/>
          <a:chOff x="0" y="0"/>
          <a:chExt cx="0" cy="0"/>
        </a:xfrm>
      </p:grpSpPr>
      <p:sp>
        <p:nvSpPr>
          <p:cNvPr id="10" name="Footer Placeholder 4"/>
          <p:cNvSpPr txBox="1">
            <a:spLocks/>
          </p:cNvSpPr>
          <p:nvPr userDrawn="1"/>
        </p:nvSpPr>
        <p:spPr bwMode="auto">
          <a:xfrm>
            <a:off x="4401150" y="6432160"/>
            <a:ext cx="355600" cy="13976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ts val="900"/>
              </a:lnSpc>
              <a:spcBef>
                <a:spcPct val="0"/>
              </a:spcBef>
              <a:spcAft>
                <a:spcPct val="0"/>
              </a:spcAft>
              <a:buClrTx/>
              <a:buSzTx/>
              <a:buFontTx/>
              <a:buNone/>
              <a:tabLst/>
              <a:defRPr/>
            </a:pPr>
            <a:fld id="{B482A681-4B47-2142-BE3B-540FB37443A1}" type="slidenum">
              <a:rPr kumimoji="0" lang="en-GB" sz="1000" b="0" i="0" u="none" strike="noStrike" kern="0" cap="none" spc="0" normalizeH="0" baseline="0" noProof="0" smtClean="0">
                <a:ln>
                  <a:noFill/>
                </a:ln>
                <a:solidFill>
                  <a:srgbClr val="7F7F7F"/>
                </a:solidFill>
                <a:effectLst/>
                <a:uLnTx/>
                <a:uFillTx/>
                <a:latin typeface="Arial"/>
                <a:ea typeface="+mn-ea"/>
                <a:cs typeface="Arial"/>
              </a:rPr>
              <a:pPr marL="0" marR="0" lvl="0" indent="0" algn="ctr" defTabSz="914400" rtl="0" eaLnBrk="1" fontAlgn="base" latinLnBrk="0" hangingPunct="1">
                <a:lnSpc>
                  <a:spcPts val="900"/>
                </a:lnSpc>
                <a:spcBef>
                  <a:spcPct val="0"/>
                </a:spcBef>
                <a:spcAft>
                  <a:spcPct val="0"/>
                </a:spcAft>
                <a:buClrTx/>
                <a:buSzTx/>
                <a:buFontTx/>
                <a:buNone/>
                <a:tabLst/>
                <a:defRPr/>
              </a:pPr>
              <a:t>‹#›</a:t>
            </a:fld>
            <a:endParaRPr kumimoji="0" lang="en-US" sz="800" b="0" i="0" u="none" strike="noStrike" kern="1200" cap="none" spc="0" normalizeH="0" baseline="0" noProof="0" dirty="0" smtClean="0">
              <a:ln>
                <a:noFill/>
              </a:ln>
              <a:solidFill>
                <a:srgbClr val="7F7F7F"/>
              </a:solidFill>
              <a:effectLst/>
              <a:uLnTx/>
              <a:uFillTx/>
              <a:latin typeface="Arial"/>
              <a:ea typeface="+mn-ea"/>
              <a:cs typeface="Arial"/>
            </a:endParaRPr>
          </a:p>
        </p:txBody>
      </p:sp>
      <p:sp>
        <p:nvSpPr>
          <p:cNvPr id="11" name="Content Placeholder 2"/>
          <p:cNvSpPr>
            <a:spLocks noGrp="1"/>
          </p:cNvSpPr>
          <p:nvPr>
            <p:ph idx="14" hasCustomPrompt="1"/>
          </p:nvPr>
        </p:nvSpPr>
        <p:spPr>
          <a:xfrm>
            <a:off x="461964" y="1355634"/>
            <a:ext cx="3873816" cy="4635591"/>
          </a:xfrm>
          <a:prstGeom prst="rect">
            <a:avLst/>
          </a:prstGeo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2" name="Content Placeholder 2"/>
          <p:cNvSpPr>
            <a:spLocks noGrp="1"/>
          </p:cNvSpPr>
          <p:nvPr>
            <p:ph idx="15" hasCustomPrompt="1"/>
          </p:nvPr>
        </p:nvSpPr>
        <p:spPr>
          <a:xfrm>
            <a:off x="4811396" y="1355634"/>
            <a:ext cx="3873816" cy="4635591"/>
          </a:xfrm>
          <a:prstGeom prst="rect">
            <a:avLst/>
          </a:prstGeo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itle 1"/>
          <p:cNvSpPr>
            <a:spLocks noGrp="1"/>
          </p:cNvSpPr>
          <p:nvPr>
            <p:ph type="title" hasCustomPrompt="1"/>
          </p:nvPr>
        </p:nvSpPr>
        <p:spPr>
          <a:xfrm>
            <a:off x="457200" y="361949"/>
            <a:ext cx="8228012" cy="593869"/>
          </a:xfrm>
          <a:prstGeom prst="rect">
            <a:avLst/>
          </a:prstGeom>
        </p:spPr>
        <p:txBody>
          <a:bodyPr lIns="0" anchor="b" anchorCtr="0"/>
          <a:lstStyle>
            <a:lvl1pPr>
              <a:defRPr sz="2400">
                <a:solidFill>
                  <a:srgbClr val="0A3F6B"/>
                </a:solidFill>
                <a:latin typeface="Arial" panose="020B0604020202020204" pitchFamily="34" charset="0"/>
                <a:cs typeface="Arial" panose="020B0604020202020204" pitchFamily="34" charset="0"/>
              </a:defRPr>
            </a:lvl1pPr>
          </a:lstStyle>
          <a:p>
            <a:r>
              <a:rPr lang="en-US" dirty="0" smtClean="0"/>
              <a:t>Click to Enter Slide Title </a:t>
            </a:r>
            <a:endParaRPr lang="en-US" dirty="0"/>
          </a:p>
        </p:txBody>
      </p:sp>
      <p:cxnSp>
        <p:nvCxnSpPr>
          <p:cNvPr id="8" name="Straight Connector 7"/>
          <p:cNvCxnSpPr/>
          <p:nvPr userDrawn="1"/>
        </p:nvCxnSpPr>
        <p:spPr>
          <a:xfrm>
            <a:off x="452292" y="1024534"/>
            <a:ext cx="8234508" cy="0"/>
          </a:xfrm>
          <a:prstGeom prst="line">
            <a:avLst/>
          </a:prstGeom>
          <a:ln w="130175" cmpd="sng">
            <a:solidFill>
              <a:schemeClr val="accent6"/>
            </a:solidFill>
          </a:ln>
        </p:spPr>
        <p:style>
          <a:lnRef idx="1">
            <a:schemeClr val="dk1"/>
          </a:lnRef>
          <a:fillRef idx="0">
            <a:schemeClr val="dk1"/>
          </a:fillRef>
          <a:effectRef idx="0">
            <a:schemeClr val="dk1"/>
          </a:effectRef>
          <a:fontRef idx="minor">
            <a:schemeClr val="tx1"/>
          </a:fontRef>
        </p:style>
      </p:cxn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
        <p:nvSpPr>
          <p:cNvPr id="16" name="Picture Placeholder 5"/>
          <p:cNvSpPr>
            <a:spLocks noGrp="1"/>
          </p:cNvSpPr>
          <p:nvPr>
            <p:ph type="pic" sz="quarter" idx="23" hasCustomPrompt="1"/>
          </p:nvPr>
        </p:nvSpPr>
        <p:spPr>
          <a:xfrm>
            <a:off x="1741488" y="6268138"/>
            <a:ext cx="1233122" cy="313637"/>
          </a:xfrm>
          <a:prstGeom prst="rect">
            <a:avLst/>
          </a:prstGeom>
        </p:spPr>
        <p:txBody>
          <a:bodyPr vert="horz" anchor="ctr" anchorCtr="0"/>
          <a:lstStyle>
            <a:lvl1pPr marL="0" indent="0" algn="ctr">
              <a:buNone/>
              <a:defRPr sz="1200">
                <a:solidFill>
                  <a:schemeClr val="tx1">
                    <a:lumMod val="65000"/>
                    <a:lumOff val="35000"/>
                  </a:schemeClr>
                </a:solidFill>
              </a:defRPr>
            </a:lvl1pPr>
          </a:lstStyle>
          <a:p>
            <a:r>
              <a:rPr lang="en-US" dirty="0" smtClean="0"/>
              <a:t>Co-Brand Logo</a:t>
            </a:r>
            <a:endParaRPr lang="en-US" dirty="0"/>
          </a:p>
        </p:txBody>
      </p:sp>
    </p:spTree>
    <p:extLst>
      <p:ext uri="{BB962C8B-B14F-4D97-AF65-F5344CB8AC3E}">
        <p14:creationId xmlns:p14="http://schemas.microsoft.com/office/powerpoint/2010/main" val="1344721191"/>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Brand_Two Column_Sidebar">
    <p:spTree>
      <p:nvGrpSpPr>
        <p:cNvPr id="1" name=""/>
        <p:cNvGrpSpPr/>
        <p:nvPr/>
      </p:nvGrpSpPr>
      <p:grpSpPr>
        <a:xfrm>
          <a:off x="0" y="0"/>
          <a:ext cx="0" cy="0"/>
          <a:chOff x="0" y="0"/>
          <a:chExt cx="0" cy="0"/>
        </a:xfrm>
      </p:grpSpPr>
      <p:sp>
        <p:nvSpPr>
          <p:cNvPr id="12" name="Content Placeholder 2"/>
          <p:cNvSpPr>
            <a:spLocks noGrp="1"/>
          </p:cNvSpPr>
          <p:nvPr>
            <p:ph idx="16" hasCustomPrompt="1"/>
          </p:nvPr>
        </p:nvSpPr>
        <p:spPr>
          <a:xfrm>
            <a:off x="5926772" y="1372610"/>
            <a:ext cx="2758440" cy="4635591"/>
          </a:xfrm>
          <a:prstGeom prst="rect">
            <a:avLst/>
          </a:prstGeo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Content Placeholder 2"/>
          <p:cNvSpPr>
            <a:spLocks noGrp="1"/>
          </p:cNvSpPr>
          <p:nvPr>
            <p:ph idx="15" hasCustomPrompt="1"/>
          </p:nvPr>
        </p:nvSpPr>
        <p:spPr>
          <a:xfrm>
            <a:off x="2720340" y="1371600"/>
            <a:ext cx="2758440" cy="4635591"/>
          </a:xfrm>
          <a:prstGeom prst="rect">
            <a:avLst/>
          </a:prstGeo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Footer Placeholder 4"/>
          <p:cNvSpPr txBox="1">
            <a:spLocks/>
          </p:cNvSpPr>
          <p:nvPr userDrawn="1"/>
        </p:nvSpPr>
        <p:spPr bwMode="auto">
          <a:xfrm>
            <a:off x="4401150" y="6432160"/>
            <a:ext cx="355600" cy="13976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ts val="900"/>
              </a:lnSpc>
              <a:spcBef>
                <a:spcPct val="0"/>
              </a:spcBef>
              <a:spcAft>
                <a:spcPct val="0"/>
              </a:spcAft>
              <a:buClrTx/>
              <a:buSzTx/>
              <a:buFontTx/>
              <a:buNone/>
              <a:tabLst/>
              <a:defRPr/>
            </a:pPr>
            <a:fld id="{B482A681-4B47-2142-BE3B-540FB37443A1}" type="slidenum">
              <a:rPr kumimoji="0" lang="en-GB" sz="1000" b="0" i="0" u="none" strike="noStrike" kern="0" cap="none" spc="0" normalizeH="0" baseline="0" noProof="0" smtClean="0">
                <a:ln>
                  <a:noFill/>
                </a:ln>
                <a:solidFill>
                  <a:srgbClr val="7F7F7F"/>
                </a:solidFill>
                <a:effectLst/>
                <a:uLnTx/>
                <a:uFillTx/>
                <a:latin typeface="Arial"/>
                <a:ea typeface="+mn-ea"/>
                <a:cs typeface="Arial"/>
              </a:rPr>
              <a:pPr marL="0" marR="0" lvl="0" indent="0" algn="ctr" defTabSz="914400" rtl="0" eaLnBrk="1" fontAlgn="base" latinLnBrk="0" hangingPunct="1">
                <a:lnSpc>
                  <a:spcPts val="900"/>
                </a:lnSpc>
                <a:spcBef>
                  <a:spcPct val="0"/>
                </a:spcBef>
                <a:spcAft>
                  <a:spcPct val="0"/>
                </a:spcAft>
                <a:buClrTx/>
                <a:buSzTx/>
                <a:buFontTx/>
                <a:buNone/>
                <a:tabLst/>
                <a:defRPr/>
              </a:pPr>
              <a:t>‹#›</a:t>
            </a:fld>
            <a:endParaRPr kumimoji="0" lang="en-US" sz="800" b="0" i="0" u="none" strike="noStrike" kern="1200" cap="none" spc="0" normalizeH="0" baseline="0" noProof="0" dirty="0" smtClean="0">
              <a:ln>
                <a:noFill/>
              </a:ln>
              <a:solidFill>
                <a:srgbClr val="7F7F7F"/>
              </a:solidFill>
              <a:effectLst/>
              <a:uLnTx/>
              <a:uFillTx/>
              <a:latin typeface="Arial"/>
              <a:ea typeface="+mn-ea"/>
              <a:cs typeface="Arial"/>
            </a:endParaRPr>
          </a:p>
        </p:txBody>
      </p:sp>
      <p:sp>
        <p:nvSpPr>
          <p:cNvPr id="7" name="Line 10"/>
          <p:cNvSpPr>
            <a:spLocks noChangeShapeType="1"/>
          </p:cNvSpPr>
          <p:nvPr userDrawn="1"/>
        </p:nvSpPr>
        <p:spPr bwMode="auto">
          <a:xfrm>
            <a:off x="2475802" y="1371601"/>
            <a:ext cx="0" cy="4800599"/>
          </a:xfrm>
          <a:prstGeom prst="line">
            <a:avLst/>
          </a:prstGeom>
          <a:noFill/>
          <a:ln w="6350">
            <a:solidFill>
              <a:schemeClr val="tx1"/>
            </a:solidFill>
            <a:round/>
            <a:headEnd/>
            <a:tailEnd/>
          </a:ln>
          <a:effectLst/>
        </p:spPr>
        <p:txBody>
          <a:bodyPr lIns="101882" tIns="50941" rIns="101882" bIns="50941"/>
          <a:lstStyle/>
          <a:p>
            <a:pPr>
              <a:lnSpc>
                <a:spcPts val="1671"/>
              </a:lnSpc>
              <a:defRPr/>
            </a:pPr>
            <a:endParaRPr lang="en-US" sz="1100" dirty="0">
              <a:effectLst>
                <a:outerShdw blurRad="38100" dist="38100" dir="2700000" algn="tl">
                  <a:srgbClr val="000000">
                    <a:alpha val="43137"/>
                  </a:srgbClr>
                </a:outerShdw>
              </a:effectLst>
              <a:latin typeface="Arial" pitchFamily="57" charset="0"/>
              <a:ea typeface="ＭＳ Ｐゴシック" pitchFamily="57" charset="-128"/>
              <a:cs typeface="ＭＳ Ｐゴシック" pitchFamily="57" charset="-128"/>
            </a:endParaRPr>
          </a:p>
        </p:txBody>
      </p:sp>
      <p:sp>
        <p:nvSpPr>
          <p:cNvPr id="13" name="Text Placeholder 2"/>
          <p:cNvSpPr>
            <a:spLocks noGrp="1"/>
          </p:cNvSpPr>
          <p:nvPr>
            <p:ph type="body" idx="13" hasCustomPrompt="1"/>
          </p:nvPr>
        </p:nvSpPr>
        <p:spPr>
          <a:xfrm>
            <a:off x="454451" y="1355634"/>
            <a:ext cx="1751719" cy="1503680"/>
          </a:xfrm>
          <a:prstGeom prst="rect">
            <a:avLst/>
          </a:prstGeom>
        </p:spPr>
        <p:txBody>
          <a:bodyPr lIns="0" tIns="0" rIns="0" anchor="t">
            <a:noAutofit/>
          </a:bodyPr>
          <a:lstStyle>
            <a:lvl1pPr marL="0" marR="0" indent="0" algn="l" defTabSz="1018824" rtl="0" eaLnBrk="1" fontAlgn="auto" latinLnBrk="0" hangingPunct="1">
              <a:lnSpc>
                <a:spcPct val="100000"/>
              </a:lnSpc>
              <a:spcBef>
                <a:spcPct val="20000"/>
              </a:spcBef>
              <a:spcAft>
                <a:spcPts val="0"/>
              </a:spcAft>
              <a:buClrTx/>
              <a:buSzTx/>
              <a:buFont typeface="Arial" pitchFamily="34" charset="0"/>
              <a:buNone/>
              <a:tabLst/>
              <a:defRPr sz="1600" b="1">
                <a:solidFill>
                  <a:schemeClr val="tx1"/>
                </a:solidFill>
                <a:latin typeface="Arial" pitchFamily="34" charset="0"/>
                <a:cs typeface="Arial" pitchFamily="34" charset="0"/>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marL="0" marR="0" lvl="0" indent="0" algn="l" defTabSz="1018824" rtl="0" eaLnBrk="1" fontAlgn="auto" latinLnBrk="0" hangingPunct="1">
              <a:lnSpc>
                <a:spcPct val="100000"/>
              </a:lnSpc>
              <a:spcBef>
                <a:spcPct val="20000"/>
              </a:spcBef>
              <a:spcAft>
                <a:spcPts val="0"/>
              </a:spcAft>
              <a:buClrTx/>
              <a:buSzTx/>
              <a:buFont typeface="Arial" pitchFamily="34" charset="0"/>
              <a:buNone/>
              <a:tabLst/>
              <a:defRPr/>
            </a:pPr>
            <a:r>
              <a:rPr lang="en-US" dirty="0" smtClean="0"/>
              <a:t>Click to add main point in full sentence format;  limit to no more than six lines [Arial 16].</a:t>
            </a:r>
          </a:p>
        </p:txBody>
      </p:sp>
      <p:sp>
        <p:nvSpPr>
          <p:cNvPr id="9" name="Title 1"/>
          <p:cNvSpPr>
            <a:spLocks noGrp="1"/>
          </p:cNvSpPr>
          <p:nvPr>
            <p:ph type="title" hasCustomPrompt="1"/>
          </p:nvPr>
        </p:nvSpPr>
        <p:spPr>
          <a:xfrm>
            <a:off x="457200" y="361949"/>
            <a:ext cx="8228012" cy="593869"/>
          </a:xfrm>
          <a:prstGeom prst="rect">
            <a:avLst/>
          </a:prstGeom>
        </p:spPr>
        <p:txBody>
          <a:bodyPr lIns="0" anchor="b" anchorCtr="0"/>
          <a:lstStyle>
            <a:lvl1pPr>
              <a:defRPr sz="2400">
                <a:solidFill>
                  <a:srgbClr val="0A3F6B"/>
                </a:solidFill>
                <a:latin typeface="Arial" panose="020B0604020202020204" pitchFamily="34" charset="0"/>
                <a:cs typeface="Arial" panose="020B0604020202020204" pitchFamily="34" charset="0"/>
              </a:defRPr>
            </a:lvl1pPr>
          </a:lstStyle>
          <a:p>
            <a:r>
              <a:rPr lang="en-US" dirty="0" smtClean="0"/>
              <a:t>Click to Enter Slide Title </a:t>
            </a:r>
            <a:endParaRPr lang="en-US" dirty="0"/>
          </a:p>
        </p:txBody>
      </p:sp>
      <p:cxnSp>
        <p:nvCxnSpPr>
          <p:cNvPr id="14" name="Straight Connector 13"/>
          <p:cNvCxnSpPr/>
          <p:nvPr userDrawn="1"/>
        </p:nvCxnSpPr>
        <p:spPr>
          <a:xfrm>
            <a:off x="452292" y="1024534"/>
            <a:ext cx="8234508" cy="0"/>
          </a:xfrm>
          <a:prstGeom prst="line">
            <a:avLst/>
          </a:prstGeom>
          <a:ln w="130175" cmpd="sng">
            <a:solidFill>
              <a:schemeClr val="accent6"/>
            </a:solidFill>
          </a:ln>
        </p:spPr>
        <p:style>
          <a:lnRef idx="1">
            <a:schemeClr val="dk1"/>
          </a:lnRef>
          <a:fillRef idx="0">
            <a:schemeClr val="dk1"/>
          </a:fillRef>
          <a:effectRef idx="0">
            <a:schemeClr val="dk1"/>
          </a:effectRef>
          <a:fontRef idx="minor">
            <a:schemeClr val="tx1"/>
          </a:fontRef>
        </p:style>
      </p:cxn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
        <p:nvSpPr>
          <p:cNvPr id="17" name="Picture Placeholder 5"/>
          <p:cNvSpPr>
            <a:spLocks noGrp="1"/>
          </p:cNvSpPr>
          <p:nvPr>
            <p:ph type="pic" sz="quarter" idx="23" hasCustomPrompt="1"/>
          </p:nvPr>
        </p:nvSpPr>
        <p:spPr>
          <a:xfrm>
            <a:off x="1741488" y="6268138"/>
            <a:ext cx="1233122" cy="313637"/>
          </a:xfrm>
          <a:prstGeom prst="rect">
            <a:avLst/>
          </a:prstGeom>
        </p:spPr>
        <p:txBody>
          <a:bodyPr vert="horz" anchor="ctr" anchorCtr="0"/>
          <a:lstStyle>
            <a:lvl1pPr marL="0" indent="0" algn="ctr">
              <a:buNone/>
              <a:defRPr sz="1200">
                <a:solidFill>
                  <a:schemeClr val="tx1">
                    <a:lumMod val="65000"/>
                    <a:lumOff val="35000"/>
                  </a:schemeClr>
                </a:solidFill>
              </a:defRPr>
            </a:lvl1pPr>
          </a:lstStyle>
          <a:p>
            <a:r>
              <a:rPr lang="en-US" dirty="0" smtClean="0"/>
              <a:t>Co-Brand Logo</a:t>
            </a:r>
            <a:endParaRPr lang="en-US" dirty="0"/>
          </a:p>
        </p:txBody>
      </p:sp>
    </p:spTree>
    <p:extLst>
      <p:ext uri="{BB962C8B-B14F-4D97-AF65-F5344CB8AC3E}">
        <p14:creationId xmlns:p14="http://schemas.microsoft.com/office/powerpoint/2010/main" val="3871750655"/>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Brand_Two-Column w/ Intro Tex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61962" y="1355634"/>
            <a:ext cx="3875919" cy="588806"/>
          </a:xfrm>
          <a:prstGeom prst="rect">
            <a:avLst/>
          </a:prstGeom>
        </p:spPr>
        <p:txBody>
          <a:bodyPr anchor="t" anchorCtr="0"/>
          <a:lstStyle>
            <a:lvl1pPr marL="0" indent="0">
              <a:buNone/>
              <a:defRPr sz="2000" b="1" cap="none">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enter text</a:t>
            </a:r>
          </a:p>
        </p:txBody>
      </p:sp>
      <p:sp>
        <p:nvSpPr>
          <p:cNvPr id="4" name="Content Placeholder 3"/>
          <p:cNvSpPr>
            <a:spLocks noGrp="1"/>
          </p:cNvSpPr>
          <p:nvPr>
            <p:ph sz="half" idx="2" hasCustomPrompt="1"/>
          </p:nvPr>
        </p:nvSpPr>
        <p:spPr>
          <a:xfrm>
            <a:off x="461963" y="2092271"/>
            <a:ext cx="3875919" cy="3857116"/>
          </a:xfrm>
          <a:prstGeom prst="rect">
            <a:avLst/>
          </a:prstGeom>
        </p:spPr>
        <p:txBody>
          <a:bodyPr/>
          <a:lstStyle>
            <a:lvl1pPr>
              <a:defRPr sz="200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400">
                <a:latin typeface="Arial"/>
                <a:cs typeface="Arial"/>
              </a:defRPr>
            </a:lvl5pPr>
            <a:lvl6pPr>
              <a:defRPr sz="1600"/>
            </a:lvl6pPr>
            <a:lvl7pPr>
              <a:defRPr sz="1600"/>
            </a:lvl7pPr>
            <a:lvl8pPr>
              <a:defRPr sz="1600"/>
            </a:lvl8pPr>
            <a:lvl9pPr>
              <a:defRPr sz="1600"/>
            </a:lvl9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804573" y="1355634"/>
            <a:ext cx="3879370" cy="585216"/>
          </a:xfrm>
          <a:prstGeom prst="rect">
            <a:avLst/>
          </a:prstGeom>
        </p:spPr>
        <p:txBody>
          <a:bodyPr anchor="t" anchorCtr="0"/>
          <a:lstStyle>
            <a:lvl1pPr marL="0" indent="0">
              <a:buNone/>
              <a:defRPr sz="2000" b="1" cap="none"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base" latinLnBrk="0" hangingPunct="1">
              <a:lnSpc>
                <a:spcPct val="110000"/>
              </a:lnSpc>
              <a:spcBef>
                <a:spcPts val="700"/>
              </a:spcBef>
              <a:spcAft>
                <a:spcPct val="0"/>
              </a:spcAft>
              <a:buClr>
                <a:schemeClr val="bg2"/>
              </a:buClr>
              <a:buSzTx/>
              <a:buFontTx/>
              <a:buNone/>
              <a:tabLst/>
              <a:defRPr/>
            </a:pPr>
            <a:r>
              <a:rPr lang="en-US" dirty="0" smtClean="0"/>
              <a:t>Click to enter text</a:t>
            </a:r>
          </a:p>
        </p:txBody>
      </p:sp>
      <p:sp>
        <p:nvSpPr>
          <p:cNvPr id="6" name="Content Placeholder 5"/>
          <p:cNvSpPr>
            <a:spLocks noGrp="1"/>
          </p:cNvSpPr>
          <p:nvPr>
            <p:ph sz="quarter" idx="4" hasCustomPrompt="1"/>
          </p:nvPr>
        </p:nvSpPr>
        <p:spPr>
          <a:xfrm>
            <a:off x="4804573" y="2076772"/>
            <a:ext cx="3879370" cy="3872184"/>
          </a:xfrm>
          <a:prstGeom prst="rect">
            <a:avLst/>
          </a:prstGeom>
        </p:spPr>
        <p:txBody>
          <a:bodyPr/>
          <a:lstStyle>
            <a:lvl1pPr>
              <a:defRPr sz="200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400">
                <a:latin typeface="Arial"/>
                <a:cs typeface="Arial"/>
              </a:defRPr>
            </a:lvl5pPr>
            <a:lvl6pPr>
              <a:defRPr sz="1600"/>
            </a:lvl6pPr>
            <a:lvl7pPr>
              <a:defRPr sz="1600"/>
            </a:lvl7pPr>
            <a:lvl8pPr>
              <a:defRPr sz="1600"/>
            </a:lvl8pPr>
            <a:lvl9pPr>
              <a:defRPr sz="1600"/>
            </a:lvl9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Footer Placeholder 4"/>
          <p:cNvSpPr txBox="1">
            <a:spLocks/>
          </p:cNvSpPr>
          <p:nvPr userDrawn="1"/>
        </p:nvSpPr>
        <p:spPr bwMode="auto">
          <a:xfrm>
            <a:off x="4401150" y="6432160"/>
            <a:ext cx="355600" cy="13976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ts val="900"/>
              </a:lnSpc>
              <a:spcBef>
                <a:spcPct val="0"/>
              </a:spcBef>
              <a:spcAft>
                <a:spcPct val="0"/>
              </a:spcAft>
              <a:buClrTx/>
              <a:buSzTx/>
              <a:buFontTx/>
              <a:buNone/>
              <a:tabLst/>
              <a:defRPr/>
            </a:pPr>
            <a:fld id="{B482A681-4B47-2142-BE3B-540FB37443A1}" type="slidenum">
              <a:rPr kumimoji="0" lang="en-GB" sz="1000" b="0" i="0" u="none" strike="noStrike" kern="0" cap="none" spc="0" normalizeH="0" baseline="0" noProof="0" smtClean="0">
                <a:ln>
                  <a:noFill/>
                </a:ln>
                <a:solidFill>
                  <a:srgbClr val="7F7F7F"/>
                </a:solidFill>
                <a:effectLst/>
                <a:uLnTx/>
                <a:uFillTx/>
                <a:latin typeface="Arial"/>
                <a:ea typeface="+mn-ea"/>
                <a:cs typeface="Arial"/>
              </a:rPr>
              <a:pPr marL="0" marR="0" lvl="0" indent="0" algn="ctr" defTabSz="914400" rtl="0" eaLnBrk="1" fontAlgn="base" latinLnBrk="0" hangingPunct="1">
                <a:lnSpc>
                  <a:spcPts val="900"/>
                </a:lnSpc>
                <a:spcBef>
                  <a:spcPct val="0"/>
                </a:spcBef>
                <a:spcAft>
                  <a:spcPct val="0"/>
                </a:spcAft>
                <a:buClrTx/>
                <a:buSzTx/>
                <a:buFontTx/>
                <a:buNone/>
                <a:tabLst/>
                <a:defRPr/>
              </a:pPr>
              <a:t>‹#›</a:t>
            </a:fld>
            <a:endParaRPr kumimoji="0" lang="en-US" sz="800" b="0" i="0" u="none" strike="noStrike" kern="1200" cap="none" spc="0" normalizeH="0" baseline="0" noProof="0" dirty="0" smtClean="0">
              <a:ln>
                <a:noFill/>
              </a:ln>
              <a:solidFill>
                <a:srgbClr val="7F7F7F"/>
              </a:solidFill>
              <a:effectLst/>
              <a:uLnTx/>
              <a:uFillTx/>
              <a:latin typeface="Arial"/>
              <a:ea typeface="+mn-ea"/>
              <a:cs typeface="Arial"/>
            </a:endParaRPr>
          </a:p>
        </p:txBody>
      </p:sp>
      <p:sp>
        <p:nvSpPr>
          <p:cNvPr id="9" name="Title 1"/>
          <p:cNvSpPr>
            <a:spLocks noGrp="1"/>
          </p:cNvSpPr>
          <p:nvPr>
            <p:ph type="title" hasCustomPrompt="1"/>
          </p:nvPr>
        </p:nvSpPr>
        <p:spPr>
          <a:xfrm>
            <a:off x="457200" y="361949"/>
            <a:ext cx="8228012" cy="593869"/>
          </a:xfrm>
          <a:prstGeom prst="rect">
            <a:avLst/>
          </a:prstGeom>
        </p:spPr>
        <p:txBody>
          <a:bodyPr lIns="0" anchor="b" anchorCtr="0"/>
          <a:lstStyle>
            <a:lvl1pPr>
              <a:defRPr sz="2400">
                <a:solidFill>
                  <a:srgbClr val="0A3F6B"/>
                </a:solidFill>
                <a:latin typeface="Arial" panose="020B0604020202020204" pitchFamily="34" charset="0"/>
                <a:cs typeface="Arial" panose="020B0604020202020204" pitchFamily="34" charset="0"/>
              </a:defRPr>
            </a:lvl1pPr>
          </a:lstStyle>
          <a:p>
            <a:r>
              <a:rPr lang="en-US" dirty="0" smtClean="0"/>
              <a:t>Click to Enter Slide Title </a:t>
            </a:r>
            <a:endParaRPr lang="en-US" dirty="0"/>
          </a:p>
        </p:txBody>
      </p:sp>
      <p:cxnSp>
        <p:nvCxnSpPr>
          <p:cNvPr id="10" name="Straight Connector 9"/>
          <p:cNvCxnSpPr/>
          <p:nvPr userDrawn="1"/>
        </p:nvCxnSpPr>
        <p:spPr>
          <a:xfrm>
            <a:off x="452292" y="1024534"/>
            <a:ext cx="8234508" cy="0"/>
          </a:xfrm>
          <a:prstGeom prst="line">
            <a:avLst/>
          </a:prstGeom>
          <a:ln w="130175" cmpd="sng">
            <a:solidFill>
              <a:schemeClr val="accent6"/>
            </a:solidFill>
          </a:ln>
        </p:spPr>
        <p:style>
          <a:lnRef idx="1">
            <a:schemeClr val="dk1"/>
          </a:lnRef>
          <a:fillRef idx="0">
            <a:schemeClr val="dk1"/>
          </a:fillRef>
          <a:effectRef idx="0">
            <a:schemeClr val="dk1"/>
          </a:effectRef>
          <a:fontRef idx="minor">
            <a:schemeClr val="tx1"/>
          </a:fontRef>
        </p:style>
      </p:cxn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
        <p:nvSpPr>
          <p:cNvPr id="16" name="Picture Placeholder 5"/>
          <p:cNvSpPr>
            <a:spLocks noGrp="1"/>
          </p:cNvSpPr>
          <p:nvPr>
            <p:ph type="pic" sz="quarter" idx="23" hasCustomPrompt="1"/>
          </p:nvPr>
        </p:nvSpPr>
        <p:spPr>
          <a:xfrm>
            <a:off x="1741488" y="6268138"/>
            <a:ext cx="1233122" cy="313637"/>
          </a:xfrm>
          <a:prstGeom prst="rect">
            <a:avLst/>
          </a:prstGeom>
        </p:spPr>
        <p:txBody>
          <a:bodyPr vert="horz" anchor="ctr" anchorCtr="0"/>
          <a:lstStyle>
            <a:lvl1pPr marL="0" indent="0" algn="ctr">
              <a:buNone/>
              <a:defRPr sz="1200">
                <a:solidFill>
                  <a:schemeClr val="tx1">
                    <a:lumMod val="65000"/>
                    <a:lumOff val="35000"/>
                  </a:schemeClr>
                </a:solidFill>
              </a:defRPr>
            </a:lvl1pPr>
          </a:lstStyle>
          <a:p>
            <a:r>
              <a:rPr lang="en-US" dirty="0" smtClean="0"/>
              <a:t>Co-Brand Logo</a:t>
            </a:r>
            <a:endParaRPr lang="en-US" dirty="0"/>
          </a:p>
        </p:txBody>
      </p:sp>
    </p:spTree>
    <p:extLst>
      <p:ext uri="{BB962C8B-B14F-4D97-AF65-F5344CB8AC3E}">
        <p14:creationId xmlns:p14="http://schemas.microsoft.com/office/powerpoint/2010/main" val="2882658789"/>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Brand_Two-Column w/ Intro Text_Sidebar">
    <p:spTree>
      <p:nvGrpSpPr>
        <p:cNvPr id="1" name=""/>
        <p:cNvGrpSpPr/>
        <p:nvPr/>
      </p:nvGrpSpPr>
      <p:grpSpPr>
        <a:xfrm>
          <a:off x="0" y="0"/>
          <a:ext cx="0" cy="0"/>
          <a:chOff x="0" y="0"/>
          <a:chExt cx="0" cy="0"/>
        </a:xfrm>
      </p:grpSpPr>
      <p:sp>
        <p:nvSpPr>
          <p:cNvPr id="12" name="Content Placeholder 2"/>
          <p:cNvSpPr>
            <a:spLocks noGrp="1"/>
          </p:cNvSpPr>
          <p:nvPr>
            <p:ph idx="16" hasCustomPrompt="1"/>
          </p:nvPr>
        </p:nvSpPr>
        <p:spPr>
          <a:xfrm>
            <a:off x="5926772" y="2507990"/>
            <a:ext cx="2758440" cy="3500211"/>
          </a:xfrm>
          <a:prstGeom prst="rect">
            <a:avLst/>
          </a:prstGeo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Content Placeholder 2"/>
          <p:cNvSpPr>
            <a:spLocks noGrp="1"/>
          </p:cNvSpPr>
          <p:nvPr>
            <p:ph idx="15" hasCustomPrompt="1"/>
          </p:nvPr>
        </p:nvSpPr>
        <p:spPr>
          <a:xfrm>
            <a:off x="2720340" y="2506980"/>
            <a:ext cx="2758440" cy="3500211"/>
          </a:xfrm>
          <a:prstGeom prst="rect">
            <a:avLst/>
          </a:prstGeo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Footer Placeholder 4"/>
          <p:cNvSpPr txBox="1">
            <a:spLocks/>
          </p:cNvSpPr>
          <p:nvPr userDrawn="1"/>
        </p:nvSpPr>
        <p:spPr bwMode="auto">
          <a:xfrm>
            <a:off x="4401150" y="6432160"/>
            <a:ext cx="355600" cy="13976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ts val="900"/>
              </a:lnSpc>
              <a:spcBef>
                <a:spcPct val="0"/>
              </a:spcBef>
              <a:spcAft>
                <a:spcPct val="0"/>
              </a:spcAft>
              <a:buClrTx/>
              <a:buSzTx/>
              <a:buFontTx/>
              <a:buNone/>
              <a:tabLst/>
              <a:defRPr/>
            </a:pPr>
            <a:fld id="{B482A681-4B47-2142-BE3B-540FB37443A1}" type="slidenum">
              <a:rPr kumimoji="0" lang="en-GB" sz="1000" b="0" i="0" u="none" strike="noStrike" kern="0" cap="none" spc="0" normalizeH="0" baseline="0" noProof="0" smtClean="0">
                <a:ln>
                  <a:noFill/>
                </a:ln>
                <a:solidFill>
                  <a:srgbClr val="7F7F7F"/>
                </a:solidFill>
                <a:effectLst/>
                <a:uLnTx/>
                <a:uFillTx/>
                <a:latin typeface="Arial"/>
                <a:ea typeface="+mn-ea"/>
                <a:cs typeface="Arial"/>
              </a:rPr>
              <a:pPr marL="0" marR="0" lvl="0" indent="0" algn="ctr" defTabSz="914400" rtl="0" eaLnBrk="1" fontAlgn="base" latinLnBrk="0" hangingPunct="1">
                <a:lnSpc>
                  <a:spcPts val="900"/>
                </a:lnSpc>
                <a:spcBef>
                  <a:spcPct val="0"/>
                </a:spcBef>
                <a:spcAft>
                  <a:spcPct val="0"/>
                </a:spcAft>
                <a:buClrTx/>
                <a:buSzTx/>
                <a:buFontTx/>
                <a:buNone/>
                <a:tabLst/>
                <a:defRPr/>
              </a:pPr>
              <a:t>‹#›</a:t>
            </a:fld>
            <a:endParaRPr kumimoji="0" lang="en-US" sz="800" b="0" i="0" u="none" strike="noStrike" kern="1200" cap="none" spc="0" normalizeH="0" baseline="0" noProof="0" dirty="0" smtClean="0">
              <a:ln>
                <a:noFill/>
              </a:ln>
              <a:solidFill>
                <a:srgbClr val="7F7F7F"/>
              </a:solidFill>
              <a:effectLst/>
              <a:uLnTx/>
              <a:uFillTx/>
              <a:latin typeface="Arial"/>
              <a:ea typeface="+mn-ea"/>
              <a:cs typeface="Arial"/>
            </a:endParaRPr>
          </a:p>
        </p:txBody>
      </p:sp>
      <p:sp>
        <p:nvSpPr>
          <p:cNvPr id="7" name="Line 10"/>
          <p:cNvSpPr>
            <a:spLocks noChangeShapeType="1"/>
          </p:cNvSpPr>
          <p:nvPr userDrawn="1"/>
        </p:nvSpPr>
        <p:spPr bwMode="auto">
          <a:xfrm>
            <a:off x="2475802" y="1371601"/>
            <a:ext cx="0" cy="4800599"/>
          </a:xfrm>
          <a:prstGeom prst="line">
            <a:avLst/>
          </a:prstGeom>
          <a:noFill/>
          <a:ln w="6350">
            <a:solidFill>
              <a:schemeClr val="tx1"/>
            </a:solidFill>
            <a:round/>
            <a:headEnd/>
            <a:tailEnd/>
          </a:ln>
          <a:effectLst/>
        </p:spPr>
        <p:txBody>
          <a:bodyPr lIns="101882" tIns="50941" rIns="101882" bIns="50941"/>
          <a:lstStyle/>
          <a:p>
            <a:pPr>
              <a:lnSpc>
                <a:spcPts val="1671"/>
              </a:lnSpc>
              <a:defRPr/>
            </a:pPr>
            <a:endParaRPr lang="en-US" sz="1100" dirty="0">
              <a:effectLst>
                <a:outerShdw blurRad="38100" dist="38100" dir="2700000" algn="tl">
                  <a:srgbClr val="000000">
                    <a:alpha val="43137"/>
                  </a:srgbClr>
                </a:outerShdw>
              </a:effectLst>
              <a:latin typeface="Arial" pitchFamily="57" charset="0"/>
              <a:ea typeface="ＭＳ Ｐゴシック" pitchFamily="57" charset="-128"/>
              <a:cs typeface="ＭＳ Ｐゴシック" pitchFamily="57" charset="-128"/>
            </a:endParaRPr>
          </a:p>
        </p:txBody>
      </p:sp>
      <p:sp>
        <p:nvSpPr>
          <p:cNvPr id="13" name="Text Placeholder 2"/>
          <p:cNvSpPr>
            <a:spLocks noGrp="1"/>
          </p:cNvSpPr>
          <p:nvPr>
            <p:ph type="body" idx="1" hasCustomPrompt="1"/>
          </p:nvPr>
        </p:nvSpPr>
        <p:spPr>
          <a:xfrm>
            <a:off x="2732723" y="1355634"/>
            <a:ext cx="2761298" cy="1006566"/>
          </a:xfrm>
          <a:prstGeom prst="rect">
            <a:avLst/>
          </a:prstGeom>
        </p:spPr>
        <p:txBody>
          <a:bodyPr anchor="t" anchorCtr="0"/>
          <a:lstStyle>
            <a:lvl1pPr marL="0" indent="0">
              <a:buNone/>
              <a:defRPr sz="2000" b="1" cap="none">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enter text</a:t>
            </a:r>
          </a:p>
        </p:txBody>
      </p:sp>
      <p:sp>
        <p:nvSpPr>
          <p:cNvPr id="14" name="Text Placeholder 2"/>
          <p:cNvSpPr>
            <a:spLocks noGrp="1"/>
          </p:cNvSpPr>
          <p:nvPr>
            <p:ph type="body" idx="17" hasCustomPrompt="1"/>
          </p:nvPr>
        </p:nvSpPr>
        <p:spPr>
          <a:xfrm>
            <a:off x="5926772" y="1355634"/>
            <a:ext cx="2761298" cy="1006566"/>
          </a:xfrm>
          <a:prstGeom prst="rect">
            <a:avLst/>
          </a:prstGeom>
        </p:spPr>
        <p:txBody>
          <a:bodyPr anchor="t" anchorCtr="0"/>
          <a:lstStyle>
            <a:lvl1pPr marL="0" indent="0">
              <a:buNone/>
              <a:defRPr sz="2000" b="1" cap="none">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enter text</a:t>
            </a:r>
          </a:p>
        </p:txBody>
      </p:sp>
      <p:sp>
        <p:nvSpPr>
          <p:cNvPr id="15" name="Text Placeholder 2"/>
          <p:cNvSpPr>
            <a:spLocks noGrp="1"/>
          </p:cNvSpPr>
          <p:nvPr>
            <p:ph type="body" idx="13" hasCustomPrompt="1"/>
          </p:nvPr>
        </p:nvSpPr>
        <p:spPr>
          <a:xfrm>
            <a:off x="454451" y="1355634"/>
            <a:ext cx="1751719" cy="1503680"/>
          </a:xfrm>
          <a:prstGeom prst="rect">
            <a:avLst/>
          </a:prstGeom>
        </p:spPr>
        <p:txBody>
          <a:bodyPr lIns="0" tIns="0" rIns="0" anchor="t">
            <a:noAutofit/>
          </a:bodyPr>
          <a:lstStyle>
            <a:lvl1pPr marL="0" marR="0" indent="0" algn="l" defTabSz="1018824" rtl="0" eaLnBrk="1" fontAlgn="auto" latinLnBrk="0" hangingPunct="1">
              <a:lnSpc>
                <a:spcPct val="100000"/>
              </a:lnSpc>
              <a:spcBef>
                <a:spcPct val="20000"/>
              </a:spcBef>
              <a:spcAft>
                <a:spcPts val="0"/>
              </a:spcAft>
              <a:buClrTx/>
              <a:buSzTx/>
              <a:buFont typeface="Arial" pitchFamily="34" charset="0"/>
              <a:buNone/>
              <a:tabLst/>
              <a:defRPr sz="1600" b="1">
                <a:solidFill>
                  <a:schemeClr val="tx1"/>
                </a:solidFill>
                <a:latin typeface="Arial" pitchFamily="34" charset="0"/>
                <a:cs typeface="Arial" pitchFamily="34" charset="0"/>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marL="0" marR="0" lvl="0" indent="0" algn="l" defTabSz="1018824" rtl="0" eaLnBrk="1" fontAlgn="auto" latinLnBrk="0" hangingPunct="1">
              <a:lnSpc>
                <a:spcPct val="100000"/>
              </a:lnSpc>
              <a:spcBef>
                <a:spcPct val="20000"/>
              </a:spcBef>
              <a:spcAft>
                <a:spcPts val="0"/>
              </a:spcAft>
              <a:buClrTx/>
              <a:buSzTx/>
              <a:buFont typeface="Arial" pitchFamily="34" charset="0"/>
              <a:buNone/>
              <a:tabLst/>
              <a:defRPr/>
            </a:pPr>
            <a:r>
              <a:rPr lang="en-US" dirty="0" smtClean="0"/>
              <a:t>Click to add main point in full sentence format;  limit to no more than six lines [Arial 16].</a:t>
            </a:r>
          </a:p>
        </p:txBody>
      </p:sp>
      <p:sp>
        <p:nvSpPr>
          <p:cNvPr id="16" name="Title 1"/>
          <p:cNvSpPr>
            <a:spLocks noGrp="1"/>
          </p:cNvSpPr>
          <p:nvPr>
            <p:ph type="title" hasCustomPrompt="1"/>
          </p:nvPr>
        </p:nvSpPr>
        <p:spPr>
          <a:xfrm>
            <a:off x="457200" y="361949"/>
            <a:ext cx="8228012" cy="593869"/>
          </a:xfrm>
          <a:prstGeom prst="rect">
            <a:avLst/>
          </a:prstGeom>
        </p:spPr>
        <p:txBody>
          <a:bodyPr lIns="0" anchor="b" anchorCtr="0"/>
          <a:lstStyle>
            <a:lvl1pPr>
              <a:defRPr sz="2400">
                <a:solidFill>
                  <a:srgbClr val="0A3F6B"/>
                </a:solidFill>
                <a:latin typeface="Arial" panose="020B0604020202020204" pitchFamily="34" charset="0"/>
                <a:cs typeface="Arial" panose="020B0604020202020204" pitchFamily="34" charset="0"/>
              </a:defRPr>
            </a:lvl1pPr>
          </a:lstStyle>
          <a:p>
            <a:r>
              <a:rPr lang="en-US" dirty="0" smtClean="0"/>
              <a:t>Click to Enter Slide Title </a:t>
            </a:r>
            <a:endParaRPr lang="en-US" dirty="0"/>
          </a:p>
        </p:txBody>
      </p:sp>
      <p:cxnSp>
        <p:nvCxnSpPr>
          <p:cNvPr id="18" name="Straight Connector 17"/>
          <p:cNvCxnSpPr/>
          <p:nvPr userDrawn="1"/>
        </p:nvCxnSpPr>
        <p:spPr>
          <a:xfrm>
            <a:off x="452292" y="1024534"/>
            <a:ext cx="8234508" cy="0"/>
          </a:xfrm>
          <a:prstGeom prst="line">
            <a:avLst/>
          </a:prstGeom>
          <a:ln w="130175" cmpd="sng">
            <a:solidFill>
              <a:schemeClr val="accent6"/>
            </a:solidFill>
          </a:ln>
        </p:spPr>
        <p:style>
          <a:lnRef idx="1">
            <a:schemeClr val="dk1"/>
          </a:lnRef>
          <a:fillRef idx="0">
            <a:schemeClr val="dk1"/>
          </a:fillRef>
          <a:effectRef idx="0">
            <a:schemeClr val="dk1"/>
          </a:effectRef>
          <a:fontRef idx="minor">
            <a:schemeClr val="tx1"/>
          </a:fontRef>
        </p:style>
      </p:cxnSp>
      <p:sp>
        <p:nvSpPr>
          <p:cNvPr id="25" name="Picture Placeholder 5"/>
          <p:cNvSpPr>
            <a:spLocks noGrp="1"/>
          </p:cNvSpPr>
          <p:nvPr>
            <p:ph type="pic" sz="quarter" idx="23" hasCustomPrompt="1"/>
          </p:nvPr>
        </p:nvSpPr>
        <p:spPr>
          <a:xfrm>
            <a:off x="1741488" y="6268138"/>
            <a:ext cx="1233122" cy="313637"/>
          </a:xfrm>
          <a:prstGeom prst="rect">
            <a:avLst/>
          </a:prstGeom>
        </p:spPr>
        <p:txBody>
          <a:bodyPr vert="horz" anchor="ctr" anchorCtr="0"/>
          <a:lstStyle>
            <a:lvl1pPr marL="0" indent="0" algn="ctr">
              <a:buNone/>
              <a:defRPr sz="1200">
                <a:solidFill>
                  <a:schemeClr val="tx1">
                    <a:lumMod val="65000"/>
                    <a:lumOff val="35000"/>
                  </a:schemeClr>
                </a:solidFill>
              </a:defRPr>
            </a:lvl1pPr>
          </a:lstStyle>
          <a:p>
            <a:r>
              <a:rPr lang="en-US" dirty="0" smtClean="0"/>
              <a:t>Co-Brand Logo</a:t>
            </a:r>
            <a:endParaRPr lang="en-US" dirty="0"/>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Tree>
    <p:extLst>
      <p:ext uri="{BB962C8B-B14F-4D97-AF65-F5344CB8AC3E}">
        <p14:creationId xmlns:p14="http://schemas.microsoft.com/office/powerpoint/2010/main" val="4006752170"/>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Brand_Divider Gold">
    <p:bg>
      <p:bgPr>
        <a:solidFill>
          <a:schemeClr val="accent2"/>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0" hasCustomPrompt="1"/>
          </p:nvPr>
        </p:nvSpPr>
        <p:spPr>
          <a:xfrm>
            <a:off x="461963" y="373063"/>
            <a:ext cx="3216563" cy="1332366"/>
          </a:xfrm>
          <a:prstGeom prst="rect">
            <a:avLst/>
          </a:prstGeom>
        </p:spPr>
        <p:txBody>
          <a:bodyPr vert="horz" lIns="0" rIns="0" bIns="91440" anchor="b"/>
          <a:lstStyle>
            <a:lvl1pPr marL="0" marR="0" indent="0" algn="l" defTabSz="457200" rtl="0" eaLnBrk="1" fontAlgn="auto" latinLnBrk="0" hangingPunct="1">
              <a:lnSpc>
                <a:spcPct val="100000"/>
              </a:lnSpc>
              <a:spcBef>
                <a:spcPct val="20000"/>
              </a:spcBef>
              <a:spcAft>
                <a:spcPts val="0"/>
              </a:spcAft>
              <a:buClrTx/>
              <a:buSzTx/>
              <a:buFontTx/>
              <a:buNone/>
              <a:tabLst/>
              <a:defRPr sz="2800" b="1" baseline="0">
                <a:solidFill>
                  <a:schemeClr val="bg1"/>
                </a:solidFill>
                <a:latin typeface="Arial" panose="020B0604020202020204" pitchFamily="34" charset="0"/>
                <a:cs typeface="Arial" panose="020B0604020202020204" pitchFamily="34" charset="0"/>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marL="0" marR="0" lvl="0" indent="0" algn="l" defTabSz="457200" rtl="0" eaLnBrk="1" fontAlgn="auto" latinLnBrk="0" hangingPunct="1">
              <a:lnSpc>
                <a:spcPct val="100000"/>
              </a:lnSpc>
              <a:spcBef>
                <a:spcPct val="20000"/>
              </a:spcBef>
              <a:spcAft>
                <a:spcPts val="0"/>
              </a:spcAft>
              <a:buClrTx/>
              <a:buSzTx/>
              <a:buFontTx/>
              <a:buNone/>
              <a:tabLst/>
              <a:defRPr/>
            </a:pPr>
            <a:r>
              <a:rPr lang="en-US" dirty="0" smtClean="0"/>
              <a:t>Enter Title; Two Lines Only</a:t>
            </a:r>
          </a:p>
        </p:txBody>
      </p:sp>
      <p:cxnSp>
        <p:nvCxnSpPr>
          <p:cNvPr id="6" name="Straight Connector 5"/>
          <p:cNvCxnSpPr/>
          <p:nvPr userDrawn="1"/>
        </p:nvCxnSpPr>
        <p:spPr>
          <a:xfrm>
            <a:off x="461817" y="1806963"/>
            <a:ext cx="3242675" cy="0"/>
          </a:xfrm>
          <a:prstGeom prst="line">
            <a:avLst/>
          </a:prstGeom>
          <a:ln w="177800" cmpd="sng">
            <a:solidFill>
              <a:schemeClr val="bg1"/>
            </a:solidFill>
          </a:ln>
        </p:spPr>
        <p:style>
          <a:lnRef idx="1">
            <a:schemeClr val="dk1"/>
          </a:lnRef>
          <a:fillRef idx="0">
            <a:schemeClr val="dk1"/>
          </a:fillRef>
          <a:effectRef idx="0">
            <a:schemeClr val="dk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8056" y="6224588"/>
            <a:ext cx="839724" cy="361950"/>
          </a:xfrm>
          <a:prstGeom prst="rect">
            <a:avLst/>
          </a:prstGeom>
        </p:spPr>
      </p:pic>
      <p:sp>
        <p:nvSpPr>
          <p:cNvPr id="11" name="Picture Placeholder 5"/>
          <p:cNvSpPr>
            <a:spLocks noGrp="1"/>
          </p:cNvSpPr>
          <p:nvPr>
            <p:ph type="pic" sz="quarter" idx="23" hasCustomPrompt="1"/>
          </p:nvPr>
        </p:nvSpPr>
        <p:spPr>
          <a:xfrm>
            <a:off x="1741488" y="6268138"/>
            <a:ext cx="1233122" cy="313637"/>
          </a:xfrm>
          <a:prstGeom prst="rect">
            <a:avLst/>
          </a:prstGeom>
        </p:spPr>
        <p:txBody>
          <a:bodyPr vert="horz" anchor="ctr" anchorCtr="0"/>
          <a:lstStyle>
            <a:lvl1pPr marL="0" indent="0" algn="ctr">
              <a:buNone/>
              <a:defRPr sz="1200">
                <a:solidFill>
                  <a:schemeClr val="tx1">
                    <a:lumMod val="65000"/>
                    <a:lumOff val="35000"/>
                  </a:schemeClr>
                </a:solidFill>
              </a:defRPr>
            </a:lvl1pPr>
          </a:lstStyle>
          <a:p>
            <a:r>
              <a:rPr lang="en-US" dirty="0" smtClean="0"/>
              <a:t>Co-Brand Logo</a:t>
            </a:r>
            <a:endParaRPr lang="en-US" dirty="0"/>
          </a:p>
        </p:txBody>
      </p:sp>
    </p:spTree>
    <p:extLst>
      <p:ext uri="{BB962C8B-B14F-4D97-AF65-F5344CB8AC3E}">
        <p14:creationId xmlns:p14="http://schemas.microsoft.com/office/powerpoint/2010/main" val="3989241054"/>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o-Brand_Divider Green">
    <p:bg>
      <p:bgPr>
        <a:solidFill>
          <a:schemeClr val="accent3"/>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0" hasCustomPrompt="1"/>
          </p:nvPr>
        </p:nvSpPr>
        <p:spPr>
          <a:xfrm>
            <a:off x="461963" y="373063"/>
            <a:ext cx="3216563" cy="1332366"/>
          </a:xfrm>
          <a:prstGeom prst="rect">
            <a:avLst/>
          </a:prstGeom>
        </p:spPr>
        <p:txBody>
          <a:bodyPr vert="horz" lIns="0" rIns="0" bIns="91440" anchor="b"/>
          <a:lstStyle>
            <a:lvl1pPr marL="0" marR="0" indent="0" algn="l" defTabSz="457200" rtl="0" eaLnBrk="1" fontAlgn="auto" latinLnBrk="0" hangingPunct="1">
              <a:lnSpc>
                <a:spcPct val="100000"/>
              </a:lnSpc>
              <a:spcBef>
                <a:spcPct val="20000"/>
              </a:spcBef>
              <a:spcAft>
                <a:spcPts val="0"/>
              </a:spcAft>
              <a:buClrTx/>
              <a:buSzTx/>
              <a:buFontTx/>
              <a:buNone/>
              <a:tabLst/>
              <a:defRPr sz="2800" b="1" baseline="0">
                <a:solidFill>
                  <a:schemeClr val="bg1"/>
                </a:solidFill>
                <a:latin typeface="Arial" panose="020B0604020202020204" pitchFamily="34" charset="0"/>
                <a:cs typeface="Arial" panose="020B0604020202020204" pitchFamily="34" charset="0"/>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marL="0" marR="0" lvl="0" indent="0" algn="l" defTabSz="457200" rtl="0" eaLnBrk="1" fontAlgn="auto" latinLnBrk="0" hangingPunct="1">
              <a:lnSpc>
                <a:spcPct val="100000"/>
              </a:lnSpc>
              <a:spcBef>
                <a:spcPct val="20000"/>
              </a:spcBef>
              <a:spcAft>
                <a:spcPts val="0"/>
              </a:spcAft>
              <a:buClrTx/>
              <a:buSzTx/>
              <a:buFontTx/>
              <a:buNone/>
              <a:tabLst/>
              <a:defRPr/>
            </a:pPr>
            <a:r>
              <a:rPr lang="en-US" dirty="0" smtClean="0"/>
              <a:t>Enter Title; Two Lines Only</a:t>
            </a:r>
          </a:p>
        </p:txBody>
      </p:sp>
      <p:cxnSp>
        <p:nvCxnSpPr>
          <p:cNvPr id="6" name="Straight Connector 5"/>
          <p:cNvCxnSpPr/>
          <p:nvPr userDrawn="1"/>
        </p:nvCxnSpPr>
        <p:spPr>
          <a:xfrm>
            <a:off x="461817" y="1806963"/>
            <a:ext cx="3242675" cy="0"/>
          </a:xfrm>
          <a:prstGeom prst="line">
            <a:avLst/>
          </a:prstGeom>
          <a:ln w="177800" cmpd="sng">
            <a:solidFill>
              <a:schemeClr val="bg1"/>
            </a:solidFill>
          </a:ln>
        </p:spPr>
        <p:style>
          <a:lnRef idx="1">
            <a:schemeClr val="dk1"/>
          </a:lnRef>
          <a:fillRef idx="0">
            <a:schemeClr val="dk1"/>
          </a:fillRef>
          <a:effectRef idx="0">
            <a:schemeClr val="dk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8056" y="6224588"/>
            <a:ext cx="839724" cy="361950"/>
          </a:xfrm>
          <a:prstGeom prst="rect">
            <a:avLst/>
          </a:prstGeom>
        </p:spPr>
      </p:pic>
      <p:sp>
        <p:nvSpPr>
          <p:cNvPr id="11" name="Picture Placeholder 5"/>
          <p:cNvSpPr>
            <a:spLocks noGrp="1"/>
          </p:cNvSpPr>
          <p:nvPr>
            <p:ph type="pic" sz="quarter" idx="23" hasCustomPrompt="1"/>
          </p:nvPr>
        </p:nvSpPr>
        <p:spPr>
          <a:xfrm>
            <a:off x="1741488" y="6268138"/>
            <a:ext cx="1233122" cy="313637"/>
          </a:xfrm>
          <a:prstGeom prst="rect">
            <a:avLst/>
          </a:prstGeom>
        </p:spPr>
        <p:txBody>
          <a:bodyPr vert="horz" anchor="ctr" anchorCtr="0"/>
          <a:lstStyle>
            <a:lvl1pPr marL="0" indent="0" algn="ctr">
              <a:buNone/>
              <a:defRPr sz="1200">
                <a:solidFill>
                  <a:schemeClr val="tx1">
                    <a:lumMod val="65000"/>
                    <a:lumOff val="35000"/>
                  </a:schemeClr>
                </a:solidFill>
              </a:defRPr>
            </a:lvl1pPr>
          </a:lstStyle>
          <a:p>
            <a:r>
              <a:rPr lang="en-US" dirty="0" smtClean="0"/>
              <a:t>Co-Brand Logo</a:t>
            </a:r>
            <a:endParaRPr lang="en-US" dirty="0"/>
          </a:p>
        </p:txBody>
      </p:sp>
    </p:spTree>
    <p:extLst>
      <p:ext uri="{BB962C8B-B14F-4D97-AF65-F5344CB8AC3E}">
        <p14:creationId xmlns:p14="http://schemas.microsoft.com/office/powerpoint/2010/main" val="1296652413"/>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o-Brand_Divider Mint">
    <p:bg>
      <p:bgPr>
        <a:solidFill>
          <a:schemeClr val="accent4"/>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0" hasCustomPrompt="1"/>
          </p:nvPr>
        </p:nvSpPr>
        <p:spPr>
          <a:xfrm>
            <a:off x="461963" y="373063"/>
            <a:ext cx="3216563" cy="1332366"/>
          </a:xfrm>
          <a:prstGeom prst="rect">
            <a:avLst/>
          </a:prstGeom>
        </p:spPr>
        <p:txBody>
          <a:bodyPr vert="horz" lIns="0" rIns="0" bIns="91440" anchor="b"/>
          <a:lstStyle>
            <a:lvl1pPr marL="0" marR="0" indent="0" algn="l" defTabSz="457200" rtl="0" eaLnBrk="1" fontAlgn="auto" latinLnBrk="0" hangingPunct="1">
              <a:lnSpc>
                <a:spcPct val="100000"/>
              </a:lnSpc>
              <a:spcBef>
                <a:spcPct val="20000"/>
              </a:spcBef>
              <a:spcAft>
                <a:spcPts val="0"/>
              </a:spcAft>
              <a:buClrTx/>
              <a:buSzTx/>
              <a:buFontTx/>
              <a:buNone/>
              <a:tabLst/>
              <a:defRPr sz="2800" b="1" baseline="0">
                <a:solidFill>
                  <a:schemeClr val="bg1"/>
                </a:solidFill>
                <a:latin typeface="Arial" panose="020B0604020202020204" pitchFamily="34" charset="0"/>
                <a:cs typeface="Arial" panose="020B0604020202020204" pitchFamily="34" charset="0"/>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marL="0" marR="0" lvl="0" indent="0" algn="l" defTabSz="457200" rtl="0" eaLnBrk="1" fontAlgn="auto" latinLnBrk="0" hangingPunct="1">
              <a:lnSpc>
                <a:spcPct val="100000"/>
              </a:lnSpc>
              <a:spcBef>
                <a:spcPct val="20000"/>
              </a:spcBef>
              <a:spcAft>
                <a:spcPts val="0"/>
              </a:spcAft>
              <a:buClrTx/>
              <a:buSzTx/>
              <a:buFontTx/>
              <a:buNone/>
              <a:tabLst/>
              <a:defRPr/>
            </a:pPr>
            <a:r>
              <a:rPr lang="en-US" dirty="0" smtClean="0"/>
              <a:t>Enter Title; Two Lines Only</a:t>
            </a:r>
          </a:p>
        </p:txBody>
      </p:sp>
      <p:cxnSp>
        <p:nvCxnSpPr>
          <p:cNvPr id="6" name="Straight Connector 5"/>
          <p:cNvCxnSpPr/>
          <p:nvPr userDrawn="1"/>
        </p:nvCxnSpPr>
        <p:spPr>
          <a:xfrm>
            <a:off x="461817" y="1806963"/>
            <a:ext cx="3242675" cy="0"/>
          </a:xfrm>
          <a:prstGeom prst="line">
            <a:avLst/>
          </a:prstGeom>
          <a:ln w="177800" cmpd="sng">
            <a:solidFill>
              <a:schemeClr val="bg1"/>
            </a:solidFill>
          </a:ln>
        </p:spPr>
        <p:style>
          <a:lnRef idx="1">
            <a:schemeClr val="dk1"/>
          </a:lnRef>
          <a:fillRef idx="0">
            <a:schemeClr val="dk1"/>
          </a:fillRef>
          <a:effectRef idx="0">
            <a:schemeClr val="dk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8056" y="6224588"/>
            <a:ext cx="839724" cy="361950"/>
          </a:xfrm>
          <a:prstGeom prst="rect">
            <a:avLst/>
          </a:prstGeom>
        </p:spPr>
      </p:pic>
      <p:sp>
        <p:nvSpPr>
          <p:cNvPr id="11" name="Picture Placeholder 5"/>
          <p:cNvSpPr>
            <a:spLocks noGrp="1"/>
          </p:cNvSpPr>
          <p:nvPr>
            <p:ph type="pic" sz="quarter" idx="23" hasCustomPrompt="1"/>
          </p:nvPr>
        </p:nvSpPr>
        <p:spPr>
          <a:xfrm>
            <a:off x="1741488" y="6268138"/>
            <a:ext cx="1233122" cy="313637"/>
          </a:xfrm>
          <a:prstGeom prst="rect">
            <a:avLst/>
          </a:prstGeom>
        </p:spPr>
        <p:txBody>
          <a:bodyPr vert="horz" anchor="ctr" anchorCtr="0"/>
          <a:lstStyle>
            <a:lvl1pPr marL="0" indent="0" algn="ctr">
              <a:buNone/>
              <a:defRPr sz="1200">
                <a:solidFill>
                  <a:schemeClr val="tx1">
                    <a:lumMod val="65000"/>
                    <a:lumOff val="35000"/>
                  </a:schemeClr>
                </a:solidFill>
              </a:defRPr>
            </a:lvl1pPr>
          </a:lstStyle>
          <a:p>
            <a:r>
              <a:rPr lang="en-US" dirty="0" smtClean="0"/>
              <a:t>Co-Brand Logo</a:t>
            </a:r>
            <a:endParaRPr lang="en-US" dirty="0"/>
          </a:p>
        </p:txBody>
      </p:sp>
    </p:spTree>
    <p:extLst>
      <p:ext uri="{BB962C8B-B14F-4D97-AF65-F5344CB8AC3E}">
        <p14:creationId xmlns:p14="http://schemas.microsoft.com/office/powerpoint/2010/main" val="3588922210"/>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Brand_Divider Amethyst">
    <p:bg>
      <p:bgPr>
        <a:solidFill>
          <a:schemeClr val="accent5"/>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0" hasCustomPrompt="1"/>
          </p:nvPr>
        </p:nvSpPr>
        <p:spPr>
          <a:xfrm>
            <a:off x="461963" y="373063"/>
            <a:ext cx="3216563" cy="1332366"/>
          </a:xfrm>
          <a:prstGeom prst="rect">
            <a:avLst/>
          </a:prstGeom>
        </p:spPr>
        <p:txBody>
          <a:bodyPr vert="horz" lIns="0" rIns="0" bIns="91440" anchor="b"/>
          <a:lstStyle>
            <a:lvl1pPr marL="0" marR="0" indent="0" algn="l" defTabSz="457200" rtl="0" eaLnBrk="1" fontAlgn="auto" latinLnBrk="0" hangingPunct="1">
              <a:lnSpc>
                <a:spcPct val="100000"/>
              </a:lnSpc>
              <a:spcBef>
                <a:spcPct val="20000"/>
              </a:spcBef>
              <a:spcAft>
                <a:spcPts val="0"/>
              </a:spcAft>
              <a:buClrTx/>
              <a:buSzTx/>
              <a:buFontTx/>
              <a:buNone/>
              <a:tabLst/>
              <a:defRPr sz="2800" b="1" baseline="0">
                <a:solidFill>
                  <a:schemeClr val="bg1"/>
                </a:solidFill>
                <a:latin typeface="Arial" panose="020B0604020202020204" pitchFamily="34" charset="0"/>
                <a:cs typeface="Arial" panose="020B0604020202020204" pitchFamily="34" charset="0"/>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marL="0" marR="0" lvl="0" indent="0" algn="l" defTabSz="457200" rtl="0" eaLnBrk="1" fontAlgn="auto" latinLnBrk="0" hangingPunct="1">
              <a:lnSpc>
                <a:spcPct val="100000"/>
              </a:lnSpc>
              <a:spcBef>
                <a:spcPct val="20000"/>
              </a:spcBef>
              <a:spcAft>
                <a:spcPts val="0"/>
              </a:spcAft>
              <a:buClrTx/>
              <a:buSzTx/>
              <a:buFontTx/>
              <a:buNone/>
              <a:tabLst/>
              <a:defRPr/>
            </a:pPr>
            <a:r>
              <a:rPr lang="en-US" dirty="0" smtClean="0"/>
              <a:t>Enter Title; Two Lines Only</a:t>
            </a:r>
          </a:p>
        </p:txBody>
      </p:sp>
      <p:cxnSp>
        <p:nvCxnSpPr>
          <p:cNvPr id="6" name="Straight Connector 5"/>
          <p:cNvCxnSpPr/>
          <p:nvPr userDrawn="1"/>
        </p:nvCxnSpPr>
        <p:spPr>
          <a:xfrm>
            <a:off x="461817" y="1806963"/>
            <a:ext cx="3242675" cy="0"/>
          </a:xfrm>
          <a:prstGeom prst="line">
            <a:avLst/>
          </a:prstGeom>
          <a:ln w="177800" cmpd="sng">
            <a:solidFill>
              <a:schemeClr val="bg1"/>
            </a:solidFill>
          </a:ln>
        </p:spPr>
        <p:style>
          <a:lnRef idx="1">
            <a:schemeClr val="dk1"/>
          </a:lnRef>
          <a:fillRef idx="0">
            <a:schemeClr val="dk1"/>
          </a:fillRef>
          <a:effectRef idx="0">
            <a:schemeClr val="dk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8056" y="6224588"/>
            <a:ext cx="839724" cy="361950"/>
          </a:xfrm>
          <a:prstGeom prst="rect">
            <a:avLst/>
          </a:prstGeom>
        </p:spPr>
      </p:pic>
      <p:sp>
        <p:nvSpPr>
          <p:cNvPr id="11" name="Picture Placeholder 5"/>
          <p:cNvSpPr>
            <a:spLocks noGrp="1"/>
          </p:cNvSpPr>
          <p:nvPr>
            <p:ph type="pic" sz="quarter" idx="23" hasCustomPrompt="1"/>
          </p:nvPr>
        </p:nvSpPr>
        <p:spPr>
          <a:xfrm>
            <a:off x="1741488" y="6268138"/>
            <a:ext cx="1233122" cy="313637"/>
          </a:xfrm>
          <a:prstGeom prst="rect">
            <a:avLst/>
          </a:prstGeom>
        </p:spPr>
        <p:txBody>
          <a:bodyPr vert="horz" anchor="ctr" anchorCtr="0"/>
          <a:lstStyle>
            <a:lvl1pPr marL="0" indent="0" algn="ctr">
              <a:buNone/>
              <a:defRPr sz="1200">
                <a:solidFill>
                  <a:schemeClr val="tx1">
                    <a:lumMod val="65000"/>
                    <a:lumOff val="35000"/>
                  </a:schemeClr>
                </a:solidFill>
              </a:defRPr>
            </a:lvl1pPr>
          </a:lstStyle>
          <a:p>
            <a:r>
              <a:rPr lang="en-US" dirty="0" smtClean="0"/>
              <a:t>Co-Brand Logo</a:t>
            </a:r>
            <a:endParaRPr lang="en-US" dirty="0"/>
          </a:p>
        </p:txBody>
      </p:sp>
    </p:spTree>
    <p:extLst>
      <p:ext uri="{BB962C8B-B14F-4D97-AF65-F5344CB8AC3E}">
        <p14:creationId xmlns:p14="http://schemas.microsoft.com/office/powerpoint/2010/main" val="126737534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Long Title (Full Color)">
    <p:bg>
      <p:bgPr>
        <a:solidFill>
          <a:schemeClr val="accent1"/>
        </a:solidFill>
        <a:effectLst/>
      </p:bgPr>
    </p:bg>
    <p:spTree>
      <p:nvGrpSpPr>
        <p:cNvPr id="1" name=""/>
        <p:cNvGrpSpPr/>
        <p:nvPr/>
      </p:nvGrpSpPr>
      <p:grpSpPr>
        <a:xfrm>
          <a:off x="0" y="0"/>
          <a:ext cx="0" cy="0"/>
          <a:chOff x="0" y="0"/>
          <a:chExt cx="0" cy="0"/>
        </a:xfrm>
      </p:grpSpPr>
      <p:sp>
        <p:nvSpPr>
          <p:cNvPr id="12" name="Rectangle 11"/>
          <p:cNvSpPr/>
          <p:nvPr userDrawn="1"/>
        </p:nvSpPr>
        <p:spPr bwMode="auto">
          <a:xfrm>
            <a:off x="5473195" y="5686437"/>
            <a:ext cx="3360339" cy="1171563"/>
          </a:xfrm>
          <a:prstGeom prst="rect">
            <a:avLst/>
          </a:prstGeom>
          <a:solidFill>
            <a:schemeClr val="accent1"/>
          </a:solidFill>
          <a:ln w="127"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3" name="Rectangle 2"/>
          <p:cNvSpPr/>
          <p:nvPr userDrawn="1"/>
        </p:nvSpPr>
        <p:spPr>
          <a:xfrm>
            <a:off x="288636" y="254000"/>
            <a:ext cx="8547353" cy="3547872"/>
          </a:xfrm>
          <a:prstGeom prst="rect">
            <a:avLst/>
          </a:prstGeom>
          <a:solidFill>
            <a:srgbClr val="FFFFFF"/>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9" name="Text Placeholder 2"/>
          <p:cNvSpPr>
            <a:spLocks noGrp="1"/>
          </p:cNvSpPr>
          <p:nvPr>
            <p:ph type="body" sz="quarter" idx="13" hasCustomPrompt="1"/>
          </p:nvPr>
        </p:nvSpPr>
        <p:spPr>
          <a:xfrm>
            <a:off x="464262" y="3386761"/>
            <a:ext cx="8227301" cy="325730"/>
          </a:xfrm>
          <a:prstGeom prst="rect">
            <a:avLst/>
          </a:prstGeom>
        </p:spPr>
        <p:txBody>
          <a:bodyPr vert="horz" lIns="0" anchor="t">
            <a:spAutoFit/>
          </a:bodyPr>
          <a:lstStyle>
            <a:lvl1pPr marL="0" indent="0">
              <a:buFontTx/>
              <a:buNone/>
              <a:defRPr sz="1400" b="1" baseline="0">
                <a:solidFill>
                  <a:schemeClr val="accent6"/>
                </a:solidFill>
                <a:latin typeface="Arial"/>
                <a:cs typeface="Arial"/>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lvl="0"/>
            <a:r>
              <a:rPr lang="en-US" dirty="0" smtClean="0"/>
              <a:t>Additional Detail</a:t>
            </a:r>
            <a:endParaRPr lang="en-US" dirty="0"/>
          </a:p>
        </p:txBody>
      </p:sp>
      <p:sp>
        <p:nvSpPr>
          <p:cNvPr id="10" name="Text Placeholder 2"/>
          <p:cNvSpPr>
            <a:spLocks noGrp="1"/>
          </p:cNvSpPr>
          <p:nvPr>
            <p:ph type="body" sz="quarter" idx="10" hasCustomPrompt="1"/>
          </p:nvPr>
        </p:nvSpPr>
        <p:spPr>
          <a:xfrm>
            <a:off x="461962" y="371474"/>
            <a:ext cx="8229601" cy="1335881"/>
          </a:xfrm>
          <a:prstGeom prst="rect">
            <a:avLst/>
          </a:prstGeom>
        </p:spPr>
        <p:txBody>
          <a:bodyPr vert="horz" lIns="0" rIns="0" bIns="91440" anchor="b"/>
          <a:lstStyle>
            <a:lvl1pPr marL="0" indent="0" algn="l" defTabSz="457200" rtl="0" eaLnBrk="1" latinLnBrk="0" hangingPunct="1">
              <a:spcBef>
                <a:spcPct val="20000"/>
              </a:spcBef>
              <a:buFontTx/>
              <a:buNone/>
              <a:defRPr lang="en-US" sz="3200" b="1" kern="1200" baseline="0" dirty="0">
                <a:solidFill>
                  <a:schemeClr val="accent6"/>
                </a:solidFill>
                <a:latin typeface="Arial" panose="020B0604020202020204" pitchFamily="34" charset="0"/>
                <a:ea typeface="+mn-ea"/>
                <a:cs typeface="Arial" panose="020B0604020202020204" pitchFamily="34" charset="0"/>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marL="0" lvl="0" indent="0" algn="l" defTabSz="457200" rtl="0" eaLnBrk="1" latinLnBrk="0" hangingPunct="1">
              <a:spcBef>
                <a:spcPct val="20000"/>
              </a:spcBef>
              <a:buFontTx/>
              <a:buNone/>
            </a:pPr>
            <a:r>
              <a:rPr lang="en-US" dirty="0" smtClean="0"/>
              <a:t>Use This Layout For Longer Titles; Limit Title to Two Lines</a:t>
            </a:r>
            <a:endParaRPr lang="en-US" dirty="0"/>
          </a:p>
        </p:txBody>
      </p:sp>
      <p:sp>
        <p:nvSpPr>
          <p:cNvPr id="14" name="Text Placeholder 2"/>
          <p:cNvSpPr>
            <a:spLocks noGrp="1"/>
          </p:cNvSpPr>
          <p:nvPr>
            <p:ph type="body" sz="quarter" idx="12" hasCustomPrompt="1"/>
          </p:nvPr>
        </p:nvSpPr>
        <p:spPr>
          <a:xfrm>
            <a:off x="461962" y="1970322"/>
            <a:ext cx="8229601" cy="744064"/>
          </a:xfrm>
          <a:prstGeom prst="rect">
            <a:avLst/>
          </a:prstGeom>
        </p:spPr>
        <p:txBody>
          <a:bodyPr vert="horz" lIns="0" anchor="t"/>
          <a:lstStyle>
            <a:lvl1pPr marL="0" indent="0">
              <a:buFontTx/>
              <a:buNone/>
              <a:defRPr sz="1600" b="0" baseline="0">
                <a:solidFill>
                  <a:schemeClr val="accent6"/>
                </a:solidFill>
                <a:latin typeface="Arial"/>
                <a:cs typeface="Arial"/>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lvl="0"/>
            <a:r>
              <a:rPr lang="en-US" dirty="0" smtClean="0"/>
              <a:t>Click to Enter Subtitle</a:t>
            </a:r>
            <a:endParaRPr lang="en-US" dirty="0"/>
          </a:p>
        </p:txBody>
      </p:sp>
      <p:cxnSp>
        <p:nvCxnSpPr>
          <p:cNvPr id="11" name="Straight Connector 10"/>
          <p:cNvCxnSpPr/>
          <p:nvPr userDrawn="1"/>
        </p:nvCxnSpPr>
        <p:spPr>
          <a:xfrm>
            <a:off x="461817" y="1806963"/>
            <a:ext cx="8229746" cy="0"/>
          </a:xfrm>
          <a:prstGeom prst="line">
            <a:avLst/>
          </a:prstGeom>
          <a:ln w="177800" cmpd="sng">
            <a:solidFill>
              <a:schemeClr val="accent6"/>
            </a:solidFill>
          </a:ln>
        </p:spPr>
        <p:style>
          <a:lnRef idx="1">
            <a:schemeClr val="dk1"/>
          </a:lnRef>
          <a:fillRef idx="0">
            <a:schemeClr val="dk1"/>
          </a:fillRef>
          <a:effectRef idx="0">
            <a:schemeClr val="dk1"/>
          </a:effectRef>
          <a:fontRef idx="minor">
            <a:schemeClr val="tx1"/>
          </a:fontRef>
        </p:style>
      </p:cxn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38619" y="5780088"/>
            <a:ext cx="1473200" cy="635000"/>
          </a:xfrm>
          <a:prstGeom prst="rect">
            <a:avLst/>
          </a:prstGeom>
        </p:spPr>
      </p:pic>
    </p:spTree>
    <p:extLst>
      <p:ext uri="{BB962C8B-B14F-4D97-AF65-F5344CB8AC3E}">
        <p14:creationId xmlns:p14="http://schemas.microsoft.com/office/powerpoint/2010/main" val="897806784"/>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o-Brand_Divider White">
    <p:spTree>
      <p:nvGrpSpPr>
        <p:cNvPr id="1" name=""/>
        <p:cNvGrpSpPr/>
        <p:nvPr/>
      </p:nvGrpSpPr>
      <p:grpSpPr>
        <a:xfrm>
          <a:off x="0" y="0"/>
          <a:ext cx="0" cy="0"/>
          <a:chOff x="0" y="0"/>
          <a:chExt cx="0" cy="0"/>
        </a:xfrm>
      </p:grpSpPr>
      <p:sp>
        <p:nvSpPr>
          <p:cNvPr id="9" name="Text Placeholder 15"/>
          <p:cNvSpPr>
            <a:spLocks noGrp="1"/>
          </p:cNvSpPr>
          <p:nvPr>
            <p:ph type="body" sz="quarter" idx="15" hasCustomPrompt="1"/>
          </p:nvPr>
        </p:nvSpPr>
        <p:spPr>
          <a:xfrm>
            <a:off x="461963" y="3868067"/>
            <a:ext cx="4119563" cy="1368778"/>
          </a:xfrm>
          <a:prstGeom prst="rect">
            <a:avLst/>
          </a:prstGeom>
        </p:spPr>
        <p:txBody>
          <a:bodyPr anchor="b" anchorCtr="0"/>
          <a:lstStyle>
            <a:lvl1pPr marL="0" indent="0" algn="l">
              <a:lnSpc>
                <a:spcPct val="110000"/>
              </a:lnSpc>
              <a:spcBef>
                <a:spcPts val="0"/>
              </a:spcBef>
              <a:buNone/>
              <a:defRPr sz="1600" i="0">
                <a:solidFill>
                  <a:schemeClr val="accent6"/>
                </a:solidFill>
                <a:latin typeface="Arial"/>
                <a:cs typeface="Arial"/>
              </a:defRPr>
            </a:lvl1pPr>
            <a:lvl2pPr marL="207963" indent="-207963" algn="l">
              <a:lnSpc>
                <a:spcPct val="110000"/>
              </a:lnSpc>
              <a:spcBef>
                <a:spcPts val="0"/>
              </a:spcBef>
              <a:buNone/>
              <a:defRPr sz="1600" i="0" baseline="0">
                <a:solidFill>
                  <a:schemeClr val="accent1"/>
                </a:solidFill>
                <a:latin typeface="Arial"/>
                <a:cs typeface="Arial"/>
              </a:defRPr>
            </a:lvl2pPr>
            <a:lvl3pPr marL="207963" indent="-207963" algn="r">
              <a:lnSpc>
                <a:spcPct val="110000"/>
              </a:lnSpc>
              <a:spcBef>
                <a:spcPts val="0"/>
              </a:spcBef>
              <a:buNone/>
              <a:defRPr sz="1600" i="1">
                <a:latin typeface="+mj-lt"/>
              </a:defRPr>
            </a:lvl3pPr>
            <a:lvl4pPr marL="207963" indent="-207963" algn="r">
              <a:lnSpc>
                <a:spcPct val="110000"/>
              </a:lnSpc>
              <a:spcBef>
                <a:spcPts val="0"/>
              </a:spcBef>
              <a:buNone/>
              <a:defRPr sz="1600" i="1">
                <a:latin typeface="+mj-lt"/>
              </a:defRPr>
            </a:lvl4pPr>
            <a:lvl5pPr marL="207963" indent="-207963" algn="r">
              <a:lnSpc>
                <a:spcPct val="110000"/>
              </a:lnSpc>
              <a:spcBef>
                <a:spcPts val="0"/>
              </a:spcBef>
              <a:buNone/>
              <a:defRPr sz="1600" i="1">
                <a:latin typeface="+mj-lt"/>
              </a:defRPr>
            </a:lvl5pPr>
          </a:lstStyle>
          <a:p>
            <a:pPr lvl="0"/>
            <a:r>
              <a:rPr lang="en-US" dirty="0" smtClean="0"/>
              <a:t>Click to add quote</a:t>
            </a:r>
          </a:p>
        </p:txBody>
      </p:sp>
      <p:sp>
        <p:nvSpPr>
          <p:cNvPr id="5" name="Text Placeholder 2"/>
          <p:cNvSpPr>
            <a:spLocks noGrp="1"/>
          </p:cNvSpPr>
          <p:nvPr>
            <p:ph type="body" sz="quarter" idx="10" hasCustomPrompt="1"/>
          </p:nvPr>
        </p:nvSpPr>
        <p:spPr>
          <a:xfrm>
            <a:off x="461963" y="373063"/>
            <a:ext cx="3216563" cy="1332366"/>
          </a:xfrm>
          <a:prstGeom prst="rect">
            <a:avLst/>
          </a:prstGeom>
        </p:spPr>
        <p:txBody>
          <a:bodyPr vert="horz" lIns="0" rIns="0" bIns="91440" anchor="b"/>
          <a:lstStyle>
            <a:lvl1pPr marL="0" marR="0" indent="0" algn="l" defTabSz="457200" rtl="0" eaLnBrk="1" fontAlgn="auto" latinLnBrk="0" hangingPunct="1">
              <a:lnSpc>
                <a:spcPct val="100000"/>
              </a:lnSpc>
              <a:spcBef>
                <a:spcPct val="20000"/>
              </a:spcBef>
              <a:spcAft>
                <a:spcPts val="0"/>
              </a:spcAft>
              <a:buClrTx/>
              <a:buSzTx/>
              <a:buFontTx/>
              <a:buNone/>
              <a:tabLst/>
              <a:defRPr sz="2800" b="1" baseline="0">
                <a:solidFill>
                  <a:schemeClr val="accent6"/>
                </a:solidFill>
                <a:latin typeface="Arial" panose="020B0604020202020204" pitchFamily="34" charset="0"/>
                <a:cs typeface="Arial" panose="020B0604020202020204" pitchFamily="34" charset="0"/>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marL="0" marR="0" lvl="0" indent="0" algn="l" defTabSz="457200" rtl="0" eaLnBrk="1" fontAlgn="auto" latinLnBrk="0" hangingPunct="1">
              <a:lnSpc>
                <a:spcPct val="100000"/>
              </a:lnSpc>
              <a:spcBef>
                <a:spcPct val="20000"/>
              </a:spcBef>
              <a:spcAft>
                <a:spcPts val="0"/>
              </a:spcAft>
              <a:buClrTx/>
              <a:buSzTx/>
              <a:buFontTx/>
              <a:buNone/>
              <a:tabLst/>
              <a:defRPr/>
            </a:pPr>
            <a:r>
              <a:rPr lang="en-US" dirty="0" smtClean="0"/>
              <a:t>Enter Title; Two Lines Only</a:t>
            </a:r>
          </a:p>
        </p:txBody>
      </p:sp>
      <p:cxnSp>
        <p:nvCxnSpPr>
          <p:cNvPr id="8" name="Straight Connector 7"/>
          <p:cNvCxnSpPr/>
          <p:nvPr userDrawn="1"/>
        </p:nvCxnSpPr>
        <p:spPr>
          <a:xfrm>
            <a:off x="461817" y="1806963"/>
            <a:ext cx="3242675" cy="0"/>
          </a:xfrm>
          <a:prstGeom prst="line">
            <a:avLst/>
          </a:prstGeom>
          <a:ln w="177800" cmpd="sng">
            <a:solidFill>
              <a:schemeClr val="accent6"/>
            </a:solidFill>
          </a:ln>
        </p:spPr>
        <p:style>
          <a:lnRef idx="1">
            <a:schemeClr val="dk1"/>
          </a:lnRef>
          <a:fillRef idx="0">
            <a:schemeClr val="dk1"/>
          </a:fillRef>
          <a:effectRef idx="0">
            <a:schemeClr val="dk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
        <p:nvSpPr>
          <p:cNvPr id="12" name="Picture Placeholder 5"/>
          <p:cNvSpPr>
            <a:spLocks noGrp="1"/>
          </p:cNvSpPr>
          <p:nvPr>
            <p:ph type="pic" sz="quarter" idx="23" hasCustomPrompt="1"/>
          </p:nvPr>
        </p:nvSpPr>
        <p:spPr>
          <a:xfrm>
            <a:off x="1741488" y="6268138"/>
            <a:ext cx="1233122" cy="313637"/>
          </a:xfrm>
          <a:prstGeom prst="rect">
            <a:avLst/>
          </a:prstGeom>
        </p:spPr>
        <p:txBody>
          <a:bodyPr vert="horz" anchor="ctr" anchorCtr="0"/>
          <a:lstStyle>
            <a:lvl1pPr marL="0" indent="0" algn="ctr">
              <a:buNone/>
              <a:defRPr sz="1200">
                <a:solidFill>
                  <a:schemeClr val="tx1">
                    <a:lumMod val="65000"/>
                    <a:lumOff val="35000"/>
                  </a:schemeClr>
                </a:solidFill>
              </a:defRPr>
            </a:lvl1pPr>
          </a:lstStyle>
          <a:p>
            <a:r>
              <a:rPr lang="en-US" dirty="0" smtClean="0"/>
              <a:t>Co-Brand Logo</a:t>
            </a:r>
            <a:endParaRPr lang="en-US" dirty="0"/>
          </a:p>
        </p:txBody>
      </p:sp>
    </p:spTree>
    <p:extLst>
      <p:ext uri="{BB962C8B-B14F-4D97-AF65-F5344CB8AC3E}">
        <p14:creationId xmlns:p14="http://schemas.microsoft.com/office/powerpoint/2010/main" val="1539718195"/>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Brand_Itemized Divider White">
    <p:spTree>
      <p:nvGrpSpPr>
        <p:cNvPr id="1" name=""/>
        <p:cNvGrpSpPr/>
        <p:nvPr/>
      </p:nvGrpSpPr>
      <p:grpSpPr>
        <a:xfrm>
          <a:off x="0" y="0"/>
          <a:ext cx="0" cy="0"/>
          <a:chOff x="0" y="0"/>
          <a:chExt cx="0" cy="0"/>
        </a:xfrm>
      </p:grpSpPr>
      <p:sp>
        <p:nvSpPr>
          <p:cNvPr id="6" name="Rectangle 3"/>
          <p:cNvSpPr>
            <a:spLocks noGrp="1" noChangeArrowheads="1"/>
          </p:cNvSpPr>
          <p:nvPr>
            <p:ph type="subTitle" idx="1" hasCustomPrompt="1"/>
          </p:nvPr>
        </p:nvSpPr>
        <p:spPr>
          <a:xfrm>
            <a:off x="454706" y="2329543"/>
            <a:ext cx="8178754" cy="3377838"/>
          </a:xfrm>
          <a:prstGeom prst="rect">
            <a:avLst/>
          </a:prstGeom>
        </p:spPr>
        <p:txBody>
          <a:bodyPr/>
          <a:lstStyle>
            <a:lvl1pPr marL="171450" indent="-171450" algn="l" rtl="0" fontAlgn="base">
              <a:lnSpc>
                <a:spcPct val="133000"/>
              </a:lnSpc>
              <a:spcBef>
                <a:spcPct val="21000"/>
              </a:spcBef>
              <a:spcAft>
                <a:spcPct val="0"/>
              </a:spcAft>
              <a:buClr>
                <a:srgbClr val="4D4F53"/>
              </a:buClr>
              <a:buFont typeface="Wingdings" charset="2"/>
              <a:buChar char="§"/>
              <a:defRPr lang="en-GB" sz="1800" dirty="0">
                <a:solidFill>
                  <a:schemeClr val="tx1"/>
                </a:solidFill>
                <a:latin typeface="Arial"/>
                <a:ea typeface="+mn-ea"/>
                <a:cs typeface="Arial"/>
              </a:defRPr>
            </a:lvl1pPr>
          </a:lstStyle>
          <a:p>
            <a:r>
              <a:rPr lang="en-GB" dirty="0"/>
              <a:t>Click to</a:t>
            </a:r>
            <a:r>
              <a:rPr lang="en-GB" dirty="0" smtClean="0"/>
              <a:t> enter itemized divider text</a:t>
            </a:r>
            <a:endParaRPr lang="en-GB" dirty="0"/>
          </a:p>
        </p:txBody>
      </p:sp>
      <p:sp>
        <p:nvSpPr>
          <p:cNvPr id="8" name="Text Placeholder 2"/>
          <p:cNvSpPr>
            <a:spLocks noGrp="1"/>
          </p:cNvSpPr>
          <p:nvPr>
            <p:ph type="body" sz="quarter" idx="10" hasCustomPrompt="1"/>
          </p:nvPr>
        </p:nvSpPr>
        <p:spPr>
          <a:xfrm>
            <a:off x="461963" y="373063"/>
            <a:ext cx="3216563" cy="1332366"/>
          </a:xfrm>
          <a:prstGeom prst="rect">
            <a:avLst/>
          </a:prstGeom>
        </p:spPr>
        <p:txBody>
          <a:bodyPr vert="horz" lIns="0" rIns="0" bIns="91440" anchor="b"/>
          <a:lstStyle>
            <a:lvl1pPr marL="0" marR="0" indent="0" algn="l" defTabSz="457200" rtl="0" eaLnBrk="1" fontAlgn="auto" latinLnBrk="0" hangingPunct="1">
              <a:lnSpc>
                <a:spcPct val="100000"/>
              </a:lnSpc>
              <a:spcBef>
                <a:spcPct val="20000"/>
              </a:spcBef>
              <a:spcAft>
                <a:spcPts val="0"/>
              </a:spcAft>
              <a:buClrTx/>
              <a:buSzTx/>
              <a:buFontTx/>
              <a:buNone/>
              <a:tabLst/>
              <a:defRPr sz="2800" b="1" baseline="0">
                <a:solidFill>
                  <a:schemeClr val="accent6"/>
                </a:solidFill>
                <a:latin typeface="Arial" panose="020B0604020202020204" pitchFamily="34" charset="0"/>
                <a:cs typeface="Arial" panose="020B0604020202020204" pitchFamily="34" charset="0"/>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marL="0" marR="0" lvl="0" indent="0" algn="l" defTabSz="457200" rtl="0" eaLnBrk="1" fontAlgn="auto" latinLnBrk="0" hangingPunct="1">
              <a:lnSpc>
                <a:spcPct val="100000"/>
              </a:lnSpc>
              <a:spcBef>
                <a:spcPct val="20000"/>
              </a:spcBef>
              <a:spcAft>
                <a:spcPts val="0"/>
              </a:spcAft>
              <a:buClrTx/>
              <a:buSzTx/>
              <a:buFontTx/>
              <a:buNone/>
              <a:tabLst/>
              <a:defRPr/>
            </a:pPr>
            <a:r>
              <a:rPr lang="en-US" dirty="0" smtClean="0"/>
              <a:t>Enter Title; Two Lines Only</a:t>
            </a:r>
          </a:p>
        </p:txBody>
      </p:sp>
      <p:cxnSp>
        <p:nvCxnSpPr>
          <p:cNvPr id="5" name="Straight Connector 4"/>
          <p:cNvCxnSpPr/>
          <p:nvPr userDrawn="1"/>
        </p:nvCxnSpPr>
        <p:spPr>
          <a:xfrm>
            <a:off x="461817" y="1806963"/>
            <a:ext cx="3242675" cy="0"/>
          </a:xfrm>
          <a:prstGeom prst="line">
            <a:avLst/>
          </a:prstGeom>
          <a:ln w="177800" cmpd="sng">
            <a:solidFill>
              <a:schemeClr val="accent6"/>
            </a:solidFill>
          </a:ln>
        </p:spPr>
        <p:style>
          <a:lnRef idx="1">
            <a:schemeClr val="dk1"/>
          </a:lnRef>
          <a:fillRef idx="0">
            <a:schemeClr val="dk1"/>
          </a:fillRef>
          <a:effectRef idx="0">
            <a:schemeClr val="dk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
        <p:nvSpPr>
          <p:cNvPr id="10" name="Picture Placeholder 5"/>
          <p:cNvSpPr>
            <a:spLocks noGrp="1"/>
          </p:cNvSpPr>
          <p:nvPr>
            <p:ph type="pic" sz="quarter" idx="23" hasCustomPrompt="1"/>
          </p:nvPr>
        </p:nvSpPr>
        <p:spPr>
          <a:xfrm>
            <a:off x="1741488" y="6268138"/>
            <a:ext cx="1233122" cy="313637"/>
          </a:xfrm>
          <a:prstGeom prst="rect">
            <a:avLst/>
          </a:prstGeom>
        </p:spPr>
        <p:txBody>
          <a:bodyPr vert="horz" anchor="ctr" anchorCtr="0"/>
          <a:lstStyle>
            <a:lvl1pPr marL="0" indent="0" algn="ctr">
              <a:buNone/>
              <a:defRPr sz="1200">
                <a:solidFill>
                  <a:schemeClr val="tx1">
                    <a:lumMod val="65000"/>
                    <a:lumOff val="35000"/>
                  </a:schemeClr>
                </a:solidFill>
              </a:defRPr>
            </a:lvl1pPr>
          </a:lstStyle>
          <a:p>
            <a:r>
              <a:rPr lang="en-US" dirty="0" smtClean="0"/>
              <a:t>Co-Brand Logo</a:t>
            </a:r>
            <a:endParaRPr lang="en-US" dirty="0"/>
          </a:p>
        </p:txBody>
      </p:sp>
    </p:spTree>
    <p:extLst>
      <p:ext uri="{BB962C8B-B14F-4D97-AF65-F5344CB8AC3E}">
        <p14:creationId xmlns:p14="http://schemas.microsoft.com/office/powerpoint/2010/main" val="1763318631"/>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Brand_End Page (color)">
    <p:bg>
      <p:bgPr>
        <a:solidFill>
          <a:schemeClr val="accent1"/>
        </a:solidFill>
        <a:effectLst/>
      </p:bgPr>
    </p:bg>
    <p:spTree>
      <p:nvGrpSpPr>
        <p:cNvPr id="1" name=""/>
        <p:cNvGrpSpPr/>
        <p:nvPr/>
      </p:nvGrpSpPr>
      <p:grpSpPr>
        <a:xfrm>
          <a:off x="0" y="0"/>
          <a:ext cx="0" cy="0"/>
          <a:chOff x="0" y="0"/>
          <a:chExt cx="0" cy="0"/>
        </a:xfrm>
      </p:grpSpPr>
      <p:sp>
        <p:nvSpPr>
          <p:cNvPr id="16" name="Text Placeholder 15"/>
          <p:cNvSpPr>
            <a:spLocks noGrp="1"/>
          </p:cNvSpPr>
          <p:nvPr>
            <p:ph type="body" sz="quarter" idx="11" hasCustomPrompt="1"/>
          </p:nvPr>
        </p:nvSpPr>
        <p:spPr>
          <a:xfrm>
            <a:off x="461963" y="2727063"/>
            <a:ext cx="5913720" cy="344832"/>
          </a:xfrm>
          <a:prstGeom prst="rect">
            <a:avLst/>
          </a:prstGeom>
        </p:spPr>
        <p:txBody>
          <a:bodyPr/>
          <a:lstStyle>
            <a:lvl1pPr marL="0" indent="0">
              <a:lnSpc>
                <a:spcPct val="100000"/>
              </a:lnSpc>
              <a:buFontTx/>
              <a:buNone/>
              <a:defRPr sz="1600">
                <a:solidFill>
                  <a:srgbClr val="FFFFFF"/>
                </a:solidFill>
                <a:latin typeface="Arial"/>
                <a:cs typeface="Arial"/>
              </a:defRPr>
            </a:lvl1pPr>
          </a:lstStyle>
          <a:p>
            <a:pPr lvl="0"/>
            <a:r>
              <a:rPr lang="en-US" dirty="0" smtClean="0"/>
              <a:t>Name</a:t>
            </a:r>
          </a:p>
        </p:txBody>
      </p:sp>
      <p:sp>
        <p:nvSpPr>
          <p:cNvPr id="19" name="Text Placeholder 15"/>
          <p:cNvSpPr>
            <a:spLocks noGrp="1"/>
          </p:cNvSpPr>
          <p:nvPr>
            <p:ph type="body" sz="quarter" idx="12" hasCustomPrompt="1"/>
          </p:nvPr>
        </p:nvSpPr>
        <p:spPr>
          <a:xfrm>
            <a:off x="461963" y="3054162"/>
            <a:ext cx="5913720" cy="325112"/>
          </a:xfrm>
          <a:prstGeom prst="rect">
            <a:avLst/>
          </a:prstGeom>
        </p:spPr>
        <p:txBody>
          <a:bodyPr/>
          <a:lstStyle>
            <a:lvl1pPr marL="0" indent="0">
              <a:lnSpc>
                <a:spcPct val="100000"/>
              </a:lnSpc>
              <a:buFontTx/>
              <a:buNone/>
              <a:defRPr sz="1600">
                <a:solidFill>
                  <a:srgbClr val="FFFFFF"/>
                </a:solidFill>
                <a:latin typeface="Arial"/>
                <a:cs typeface="Arial"/>
              </a:defRPr>
            </a:lvl1pPr>
          </a:lstStyle>
          <a:p>
            <a:pPr lvl="0"/>
            <a:r>
              <a:rPr lang="en-US" dirty="0" smtClean="0"/>
              <a:t>Title, CEB</a:t>
            </a:r>
          </a:p>
        </p:txBody>
      </p:sp>
      <p:sp>
        <p:nvSpPr>
          <p:cNvPr id="20" name="Text Placeholder 15"/>
          <p:cNvSpPr>
            <a:spLocks noGrp="1"/>
          </p:cNvSpPr>
          <p:nvPr>
            <p:ph type="body" sz="quarter" idx="13" hasCustomPrompt="1"/>
          </p:nvPr>
        </p:nvSpPr>
        <p:spPr>
          <a:xfrm>
            <a:off x="461963" y="3363333"/>
            <a:ext cx="5913720" cy="371131"/>
          </a:xfrm>
          <a:prstGeom prst="rect">
            <a:avLst/>
          </a:prstGeom>
        </p:spPr>
        <p:txBody>
          <a:bodyPr/>
          <a:lstStyle>
            <a:lvl1pPr marL="0" indent="0">
              <a:lnSpc>
                <a:spcPct val="100000"/>
              </a:lnSpc>
              <a:buFontTx/>
              <a:buNone/>
              <a:defRPr sz="1600">
                <a:solidFill>
                  <a:srgbClr val="FFFFFF"/>
                </a:solidFill>
                <a:latin typeface="Arial"/>
                <a:cs typeface="Arial"/>
              </a:defRPr>
            </a:lvl1pPr>
          </a:lstStyle>
          <a:p>
            <a:pPr lvl="0"/>
            <a:r>
              <a:rPr lang="en-US" dirty="0" smtClean="0"/>
              <a:t>Phone</a:t>
            </a:r>
          </a:p>
          <a:p>
            <a:pPr lvl="0"/>
            <a:endParaRPr lang="en-US" dirty="0" smtClean="0"/>
          </a:p>
        </p:txBody>
      </p:sp>
      <p:sp>
        <p:nvSpPr>
          <p:cNvPr id="21" name="Text Placeholder 15"/>
          <p:cNvSpPr>
            <a:spLocks noGrp="1"/>
          </p:cNvSpPr>
          <p:nvPr>
            <p:ph type="body" sz="quarter" idx="14" hasCustomPrompt="1"/>
          </p:nvPr>
        </p:nvSpPr>
        <p:spPr>
          <a:xfrm>
            <a:off x="461963" y="3693419"/>
            <a:ext cx="5913720" cy="614376"/>
          </a:xfrm>
          <a:prstGeom prst="rect">
            <a:avLst/>
          </a:prstGeom>
        </p:spPr>
        <p:txBody>
          <a:bodyPr/>
          <a:lstStyle>
            <a:lvl1pPr marL="0" indent="0">
              <a:lnSpc>
                <a:spcPct val="100000"/>
              </a:lnSpc>
              <a:buFontTx/>
              <a:buNone/>
              <a:defRPr sz="1600">
                <a:solidFill>
                  <a:srgbClr val="FFFFFF"/>
                </a:solidFill>
                <a:latin typeface="Arial"/>
                <a:cs typeface="Arial"/>
              </a:defRPr>
            </a:lvl1pPr>
          </a:lstStyle>
          <a:p>
            <a:pPr lvl="0"/>
            <a:r>
              <a:rPr lang="en-US" dirty="0" smtClean="0"/>
              <a:t>E-Mail Address</a:t>
            </a:r>
          </a:p>
        </p:txBody>
      </p:sp>
      <p:sp>
        <p:nvSpPr>
          <p:cNvPr id="2" name="TextBox 1"/>
          <p:cNvSpPr txBox="1"/>
          <p:nvPr userDrawn="1"/>
        </p:nvSpPr>
        <p:spPr>
          <a:xfrm>
            <a:off x="461963" y="1144362"/>
            <a:ext cx="2576286" cy="523220"/>
          </a:xfrm>
          <a:prstGeom prst="rect">
            <a:avLst/>
          </a:prstGeom>
          <a:noFill/>
        </p:spPr>
        <p:txBody>
          <a:bodyPr wrap="square" lIns="0" rtlCol="0">
            <a:spAutoFit/>
          </a:bodyPr>
          <a:lstStyle/>
          <a:p>
            <a:pPr marL="0" marR="0" lvl="0" indent="0" algn="l" defTabSz="457200" rtl="0" eaLnBrk="1" fontAlgn="auto" latinLnBrk="0" hangingPunct="1">
              <a:lnSpc>
                <a:spcPct val="100000"/>
              </a:lnSpc>
              <a:spcBef>
                <a:spcPct val="20000"/>
              </a:spcBef>
              <a:spcAft>
                <a:spcPts val="0"/>
              </a:spcAft>
              <a:buClrTx/>
              <a:buSzTx/>
              <a:buFontTx/>
              <a:buNone/>
              <a:tabLst/>
              <a:defRPr/>
            </a:pPr>
            <a:r>
              <a:rPr kumimoji="0" lang="en-US" sz="2800" b="1" i="0" u="none" strike="noStrike" kern="1200" cap="none" spc="0" normalizeH="0" baseline="0" noProof="0" dirty="0" smtClean="0">
                <a:ln>
                  <a:noFill/>
                </a:ln>
                <a:solidFill>
                  <a:schemeClr val="bg1"/>
                </a:solidFill>
                <a:effectLst/>
                <a:uLnTx/>
                <a:uFillTx/>
                <a:latin typeface="Arial" panose="020B0604020202020204" pitchFamily="34" charset="0"/>
                <a:cs typeface="Arial" panose="020B0604020202020204" pitchFamily="34" charset="0"/>
              </a:rPr>
              <a:t>Thank You</a:t>
            </a:r>
          </a:p>
        </p:txBody>
      </p:sp>
      <p:cxnSp>
        <p:nvCxnSpPr>
          <p:cNvPr id="12" name="Straight Connector 11"/>
          <p:cNvCxnSpPr/>
          <p:nvPr userDrawn="1"/>
        </p:nvCxnSpPr>
        <p:spPr>
          <a:xfrm>
            <a:off x="461817" y="1806963"/>
            <a:ext cx="1795154" cy="0"/>
          </a:xfrm>
          <a:prstGeom prst="line">
            <a:avLst/>
          </a:prstGeom>
          <a:ln w="177800" cmpd="sng">
            <a:solidFill>
              <a:schemeClr val="bg1"/>
            </a:solidFill>
          </a:ln>
        </p:spPr>
        <p:style>
          <a:lnRef idx="1">
            <a:schemeClr val="dk1"/>
          </a:lnRef>
          <a:fillRef idx="0">
            <a:schemeClr val="dk1"/>
          </a:fillRef>
          <a:effectRef idx="0">
            <a:schemeClr val="dk1"/>
          </a:effectRef>
          <a:fontRef idx="minor">
            <a:schemeClr val="tx1"/>
          </a:fontRef>
        </p:style>
      </p:cxn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8056" y="6224588"/>
            <a:ext cx="839724" cy="361950"/>
          </a:xfrm>
          <a:prstGeom prst="rect">
            <a:avLst/>
          </a:prstGeom>
        </p:spPr>
      </p:pic>
      <p:sp>
        <p:nvSpPr>
          <p:cNvPr id="18" name="Picture Placeholder 5"/>
          <p:cNvSpPr>
            <a:spLocks noGrp="1"/>
          </p:cNvSpPr>
          <p:nvPr>
            <p:ph type="pic" sz="quarter" idx="23" hasCustomPrompt="1"/>
          </p:nvPr>
        </p:nvSpPr>
        <p:spPr>
          <a:xfrm>
            <a:off x="1741488" y="6268138"/>
            <a:ext cx="1233122" cy="313637"/>
          </a:xfrm>
          <a:prstGeom prst="rect">
            <a:avLst/>
          </a:prstGeom>
        </p:spPr>
        <p:txBody>
          <a:bodyPr vert="horz" anchor="ctr" anchorCtr="0"/>
          <a:lstStyle>
            <a:lvl1pPr marL="0" indent="0" algn="ctr">
              <a:buNone/>
              <a:defRPr sz="1200">
                <a:solidFill>
                  <a:schemeClr val="tx1">
                    <a:lumMod val="65000"/>
                    <a:lumOff val="35000"/>
                  </a:schemeClr>
                </a:solidFill>
              </a:defRPr>
            </a:lvl1pPr>
          </a:lstStyle>
          <a:p>
            <a:r>
              <a:rPr lang="en-US" dirty="0" smtClean="0"/>
              <a:t>Co-Brand Logo</a:t>
            </a:r>
            <a:endParaRPr lang="en-US" dirty="0"/>
          </a:p>
        </p:txBody>
      </p:sp>
    </p:spTree>
    <p:extLst>
      <p:ext uri="{BB962C8B-B14F-4D97-AF65-F5344CB8AC3E}">
        <p14:creationId xmlns:p14="http://schemas.microsoft.com/office/powerpoint/2010/main" val="3674279567"/>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o-Brand_End Page (White)">
    <p:spTree>
      <p:nvGrpSpPr>
        <p:cNvPr id="1" name=""/>
        <p:cNvGrpSpPr/>
        <p:nvPr/>
      </p:nvGrpSpPr>
      <p:grpSpPr>
        <a:xfrm>
          <a:off x="0" y="0"/>
          <a:ext cx="0" cy="0"/>
          <a:chOff x="0" y="0"/>
          <a:chExt cx="0" cy="0"/>
        </a:xfrm>
      </p:grpSpPr>
      <p:sp>
        <p:nvSpPr>
          <p:cNvPr id="9" name="Text Placeholder 15"/>
          <p:cNvSpPr>
            <a:spLocks noGrp="1"/>
          </p:cNvSpPr>
          <p:nvPr>
            <p:ph type="body" sz="quarter" idx="11" hasCustomPrompt="1"/>
          </p:nvPr>
        </p:nvSpPr>
        <p:spPr>
          <a:xfrm>
            <a:off x="461963" y="2727063"/>
            <a:ext cx="5913720" cy="344832"/>
          </a:xfrm>
          <a:prstGeom prst="rect">
            <a:avLst/>
          </a:prstGeom>
        </p:spPr>
        <p:txBody>
          <a:bodyPr/>
          <a:lstStyle>
            <a:lvl1pPr marL="0" indent="0">
              <a:lnSpc>
                <a:spcPct val="100000"/>
              </a:lnSpc>
              <a:buFontTx/>
              <a:buNone/>
              <a:defRPr sz="1600">
                <a:solidFill>
                  <a:schemeClr val="tx2"/>
                </a:solidFill>
                <a:latin typeface="Arial"/>
                <a:cs typeface="Arial"/>
              </a:defRPr>
            </a:lvl1pPr>
          </a:lstStyle>
          <a:p>
            <a:pPr lvl="0"/>
            <a:r>
              <a:rPr lang="en-US" dirty="0" smtClean="0"/>
              <a:t>Name</a:t>
            </a:r>
          </a:p>
        </p:txBody>
      </p:sp>
      <p:sp>
        <p:nvSpPr>
          <p:cNvPr id="12" name="Text Placeholder 15"/>
          <p:cNvSpPr>
            <a:spLocks noGrp="1"/>
          </p:cNvSpPr>
          <p:nvPr>
            <p:ph type="body" sz="quarter" idx="12" hasCustomPrompt="1"/>
          </p:nvPr>
        </p:nvSpPr>
        <p:spPr>
          <a:xfrm>
            <a:off x="461963" y="3054162"/>
            <a:ext cx="5913720" cy="325112"/>
          </a:xfrm>
          <a:prstGeom prst="rect">
            <a:avLst/>
          </a:prstGeom>
        </p:spPr>
        <p:txBody>
          <a:bodyPr/>
          <a:lstStyle>
            <a:lvl1pPr marL="0" indent="0">
              <a:lnSpc>
                <a:spcPct val="100000"/>
              </a:lnSpc>
              <a:buFontTx/>
              <a:buNone/>
              <a:defRPr sz="1600">
                <a:solidFill>
                  <a:schemeClr val="tx2"/>
                </a:solidFill>
                <a:latin typeface="Arial"/>
                <a:cs typeface="Arial"/>
              </a:defRPr>
            </a:lvl1pPr>
          </a:lstStyle>
          <a:p>
            <a:pPr lvl="0"/>
            <a:r>
              <a:rPr lang="en-US" dirty="0" smtClean="0"/>
              <a:t>Title, CEB</a:t>
            </a:r>
          </a:p>
        </p:txBody>
      </p:sp>
      <p:sp>
        <p:nvSpPr>
          <p:cNvPr id="13" name="Text Placeholder 15"/>
          <p:cNvSpPr>
            <a:spLocks noGrp="1"/>
          </p:cNvSpPr>
          <p:nvPr>
            <p:ph type="body" sz="quarter" idx="13" hasCustomPrompt="1"/>
          </p:nvPr>
        </p:nvSpPr>
        <p:spPr>
          <a:xfrm>
            <a:off x="461963" y="3363333"/>
            <a:ext cx="5913720" cy="371131"/>
          </a:xfrm>
          <a:prstGeom prst="rect">
            <a:avLst/>
          </a:prstGeom>
        </p:spPr>
        <p:txBody>
          <a:bodyPr/>
          <a:lstStyle>
            <a:lvl1pPr marL="0" indent="0">
              <a:lnSpc>
                <a:spcPct val="100000"/>
              </a:lnSpc>
              <a:buFontTx/>
              <a:buNone/>
              <a:defRPr sz="1600">
                <a:solidFill>
                  <a:schemeClr val="tx2"/>
                </a:solidFill>
                <a:latin typeface="Arial"/>
                <a:cs typeface="Arial"/>
              </a:defRPr>
            </a:lvl1pPr>
          </a:lstStyle>
          <a:p>
            <a:pPr lvl="0"/>
            <a:r>
              <a:rPr lang="en-US" dirty="0" smtClean="0"/>
              <a:t>Phone</a:t>
            </a:r>
          </a:p>
          <a:p>
            <a:pPr lvl="0"/>
            <a:endParaRPr lang="en-US" dirty="0" smtClean="0"/>
          </a:p>
        </p:txBody>
      </p:sp>
      <p:sp>
        <p:nvSpPr>
          <p:cNvPr id="14" name="Text Placeholder 15"/>
          <p:cNvSpPr>
            <a:spLocks noGrp="1"/>
          </p:cNvSpPr>
          <p:nvPr>
            <p:ph type="body" sz="quarter" idx="14" hasCustomPrompt="1"/>
          </p:nvPr>
        </p:nvSpPr>
        <p:spPr>
          <a:xfrm>
            <a:off x="461963" y="3693419"/>
            <a:ext cx="5913720" cy="614376"/>
          </a:xfrm>
          <a:prstGeom prst="rect">
            <a:avLst/>
          </a:prstGeom>
        </p:spPr>
        <p:txBody>
          <a:bodyPr/>
          <a:lstStyle>
            <a:lvl1pPr marL="0" indent="0">
              <a:lnSpc>
                <a:spcPct val="100000"/>
              </a:lnSpc>
              <a:buFontTx/>
              <a:buNone/>
              <a:defRPr sz="1600">
                <a:solidFill>
                  <a:schemeClr val="tx2"/>
                </a:solidFill>
                <a:latin typeface="Arial"/>
                <a:cs typeface="Arial"/>
              </a:defRPr>
            </a:lvl1pPr>
          </a:lstStyle>
          <a:p>
            <a:pPr lvl="0"/>
            <a:r>
              <a:rPr lang="en-US" dirty="0" smtClean="0"/>
              <a:t>E-Mail Address</a:t>
            </a:r>
          </a:p>
        </p:txBody>
      </p:sp>
      <p:sp>
        <p:nvSpPr>
          <p:cNvPr id="15" name="TextBox 14"/>
          <p:cNvSpPr txBox="1"/>
          <p:nvPr userDrawn="1"/>
        </p:nvSpPr>
        <p:spPr>
          <a:xfrm>
            <a:off x="461963" y="1144362"/>
            <a:ext cx="2576286" cy="523220"/>
          </a:xfrm>
          <a:prstGeom prst="rect">
            <a:avLst/>
          </a:prstGeom>
          <a:noFill/>
        </p:spPr>
        <p:txBody>
          <a:bodyPr wrap="square" lIns="0" rtlCol="0">
            <a:spAutoFit/>
          </a:bodyPr>
          <a:lstStyle/>
          <a:p>
            <a:pPr marL="0" marR="0" lvl="0" indent="0" algn="l" defTabSz="457200" rtl="0" eaLnBrk="1" fontAlgn="auto" latinLnBrk="0" hangingPunct="1">
              <a:lnSpc>
                <a:spcPct val="100000"/>
              </a:lnSpc>
              <a:spcBef>
                <a:spcPct val="20000"/>
              </a:spcBef>
              <a:spcAft>
                <a:spcPts val="0"/>
              </a:spcAft>
              <a:buClrTx/>
              <a:buSzTx/>
              <a:buFontTx/>
              <a:buNone/>
              <a:tabLst/>
              <a:defRPr/>
            </a:pPr>
            <a:r>
              <a:rPr kumimoji="0" lang="en-US" sz="2800" b="1" i="0" u="none" strike="noStrike" kern="1200" cap="none" spc="0" normalizeH="0" baseline="0" noProof="0" dirty="0" smtClean="0">
                <a:ln>
                  <a:noFill/>
                </a:ln>
                <a:solidFill>
                  <a:schemeClr val="accent6"/>
                </a:solidFill>
                <a:effectLst/>
                <a:uLnTx/>
                <a:uFillTx/>
                <a:latin typeface="Arial" panose="020B0604020202020204" pitchFamily="34" charset="0"/>
                <a:cs typeface="Arial" panose="020B0604020202020204" pitchFamily="34" charset="0"/>
              </a:rPr>
              <a:t>Thank You</a:t>
            </a:r>
          </a:p>
        </p:txBody>
      </p:sp>
      <p:cxnSp>
        <p:nvCxnSpPr>
          <p:cNvPr id="17" name="Straight Connector 16"/>
          <p:cNvCxnSpPr/>
          <p:nvPr userDrawn="1"/>
        </p:nvCxnSpPr>
        <p:spPr>
          <a:xfrm>
            <a:off x="461817" y="1806963"/>
            <a:ext cx="1795154" cy="0"/>
          </a:xfrm>
          <a:prstGeom prst="line">
            <a:avLst/>
          </a:prstGeom>
          <a:ln w="177800" cmpd="sng">
            <a:solidFill>
              <a:schemeClr val="accent6"/>
            </a:solidFill>
          </a:ln>
        </p:spPr>
        <p:style>
          <a:lnRef idx="1">
            <a:schemeClr val="dk1"/>
          </a:lnRef>
          <a:fillRef idx="0">
            <a:schemeClr val="dk1"/>
          </a:fillRef>
          <a:effectRef idx="0">
            <a:schemeClr val="dk1"/>
          </a:effectRef>
          <a:fontRef idx="minor">
            <a:schemeClr val="tx1"/>
          </a:fontRef>
        </p:style>
      </p:cxn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
        <p:nvSpPr>
          <p:cNvPr id="19" name="Picture Placeholder 5"/>
          <p:cNvSpPr>
            <a:spLocks noGrp="1"/>
          </p:cNvSpPr>
          <p:nvPr>
            <p:ph type="pic" sz="quarter" idx="23" hasCustomPrompt="1"/>
          </p:nvPr>
        </p:nvSpPr>
        <p:spPr>
          <a:xfrm>
            <a:off x="1741488" y="6268138"/>
            <a:ext cx="1233122" cy="313637"/>
          </a:xfrm>
          <a:prstGeom prst="rect">
            <a:avLst/>
          </a:prstGeom>
        </p:spPr>
        <p:txBody>
          <a:bodyPr vert="horz" anchor="ctr" anchorCtr="0"/>
          <a:lstStyle>
            <a:lvl1pPr marL="0" indent="0" algn="ctr">
              <a:buNone/>
              <a:defRPr sz="1200">
                <a:solidFill>
                  <a:schemeClr val="tx1">
                    <a:lumMod val="65000"/>
                    <a:lumOff val="35000"/>
                  </a:schemeClr>
                </a:solidFill>
              </a:defRPr>
            </a:lvl1pPr>
          </a:lstStyle>
          <a:p>
            <a:r>
              <a:rPr lang="en-US" dirty="0" smtClean="0"/>
              <a:t>Co-Brand Logo</a:t>
            </a:r>
            <a:endParaRPr lang="en-US" dirty="0"/>
          </a:p>
        </p:txBody>
      </p:sp>
    </p:spTree>
    <p:extLst>
      <p:ext uri="{BB962C8B-B14F-4D97-AF65-F5344CB8AC3E}">
        <p14:creationId xmlns:p14="http://schemas.microsoft.com/office/powerpoint/2010/main" val="2970124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Long Title (White)">
    <p:spTree>
      <p:nvGrpSpPr>
        <p:cNvPr id="1" name=""/>
        <p:cNvGrpSpPr/>
        <p:nvPr/>
      </p:nvGrpSpPr>
      <p:grpSpPr>
        <a:xfrm>
          <a:off x="0" y="0"/>
          <a:ext cx="0" cy="0"/>
          <a:chOff x="0" y="0"/>
          <a:chExt cx="0" cy="0"/>
        </a:xfrm>
      </p:grpSpPr>
      <p:sp>
        <p:nvSpPr>
          <p:cNvPr id="10" name="Rectangle 9"/>
          <p:cNvSpPr/>
          <p:nvPr userDrawn="1"/>
        </p:nvSpPr>
        <p:spPr bwMode="auto">
          <a:xfrm>
            <a:off x="5473195" y="5686437"/>
            <a:ext cx="3360339" cy="1171563"/>
          </a:xfrm>
          <a:prstGeom prst="rect">
            <a:avLst/>
          </a:prstGeom>
          <a:solidFill>
            <a:srgbClr val="FFFFFF"/>
          </a:solidFill>
          <a:ln w="127"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3" name="Rectangle 2"/>
          <p:cNvSpPr/>
          <p:nvPr userDrawn="1"/>
        </p:nvSpPr>
        <p:spPr>
          <a:xfrm>
            <a:off x="288636" y="254000"/>
            <a:ext cx="8547353" cy="3547872"/>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7" name="Text Placeholder 2"/>
          <p:cNvSpPr>
            <a:spLocks noGrp="1"/>
          </p:cNvSpPr>
          <p:nvPr>
            <p:ph type="body" sz="quarter" idx="13" hasCustomPrompt="1"/>
          </p:nvPr>
        </p:nvSpPr>
        <p:spPr>
          <a:xfrm>
            <a:off x="464262" y="3386761"/>
            <a:ext cx="8227301" cy="325730"/>
          </a:xfrm>
          <a:prstGeom prst="rect">
            <a:avLst/>
          </a:prstGeom>
        </p:spPr>
        <p:txBody>
          <a:bodyPr vert="horz" lIns="0" anchor="t">
            <a:spAutoFit/>
          </a:bodyPr>
          <a:lstStyle>
            <a:lvl1pPr marL="0" indent="0">
              <a:buFontTx/>
              <a:buNone/>
              <a:defRPr sz="1400" b="1" baseline="0">
                <a:solidFill>
                  <a:schemeClr val="bg1"/>
                </a:solidFill>
                <a:latin typeface="Arial"/>
                <a:cs typeface="Arial"/>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lvl="0"/>
            <a:r>
              <a:rPr lang="en-US" dirty="0" smtClean="0"/>
              <a:t>Additional Detail</a:t>
            </a:r>
            <a:endParaRPr lang="en-US" dirty="0"/>
          </a:p>
        </p:txBody>
      </p:sp>
      <p:sp>
        <p:nvSpPr>
          <p:cNvPr id="11" name="Text Placeholder 2"/>
          <p:cNvSpPr>
            <a:spLocks noGrp="1"/>
          </p:cNvSpPr>
          <p:nvPr>
            <p:ph type="body" sz="quarter" idx="10" hasCustomPrompt="1"/>
          </p:nvPr>
        </p:nvSpPr>
        <p:spPr>
          <a:xfrm>
            <a:off x="461962" y="371474"/>
            <a:ext cx="8229601" cy="1335881"/>
          </a:xfrm>
          <a:prstGeom prst="rect">
            <a:avLst/>
          </a:prstGeom>
        </p:spPr>
        <p:txBody>
          <a:bodyPr vert="horz" lIns="0" rIns="0" bIns="91440" anchor="b"/>
          <a:lstStyle>
            <a:lvl1pPr marL="0" indent="0" algn="l" defTabSz="457200" rtl="0" eaLnBrk="1" latinLnBrk="0" hangingPunct="1">
              <a:spcBef>
                <a:spcPct val="20000"/>
              </a:spcBef>
              <a:buFontTx/>
              <a:buNone/>
              <a:defRPr lang="en-US" sz="3200" b="1" kern="1200" baseline="0" dirty="0">
                <a:solidFill>
                  <a:schemeClr val="bg1"/>
                </a:solidFill>
                <a:latin typeface="Arial" panose="020B0604020202020204" pitchFamily="34" charset="0"/>
                <a:ea typeface="+mn-ea"/>
                <a:cs typeface="Arial" panose="020B0604020202020204" pitchFamily="34" charset="0"/>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marL="0" lvl="0" indent="0" algn="l" defTabSz="457200" rtl="0" eaLnBrk="1" latinLnBrk="0" hangingPunct="1">
              <a:spcBef>
                <a:spcPct val="20000"/>
              </a:spcBef>
              <a:buFontTx/>
              <a:buNone/>
            </a:pPr>
            <a:r>
              <a:rPr lang="en-US" dirty="0" smtClean="0"/>
              <a:t>Use This Layout For Longer Titles; Limit Title to Two Lines</a:t>
            </a:r>
            <a:endParaRPr lang="en-US" dirty="0"/>
          </a:p>
        </p:txBody>
      </p:sp>
      <p:sp>
        <p:nvSpPr>
          <p:cNvPr id="12" name="Text Placeholder 2"/>
          <p:cNvSpPr>
            <a:spLocks noGrp="1"/>
          </p:cNvSpPr>
          <p:nvPr>
            <p:ph type="body" sz="quarter" idx="12" hasCustomPrompt="1"/>
          </p:nvPr>
        </p:nvSpPr>
        <p:spPr>
          <a:xfrm>
            <a:off x="461962" y="1970322"/>
            <a:ext cx="8229601" cy="744064"/>
          </a:xfrm>
          <a:prstGeom prst="rect">
            <a:avLst/>
          </a:prstGeom>
        </p:spPr>
        <p:txBody>
          <a:bodyPr vert="horz" lIns="0" anchor="t"/>
          <a:lstStyle>
            <a:lvl1pPr marL="0" indent="0">
              <a:buFontTx/>
              <a:buNone/>
              <a:defRPr sz="1600" b="0" baseline="0">
                <a:solidFill>
                  <a:schemeClr val="bg1"/>
                </a:solidFill>
                <a:latin typeface="Arial"/>
                <a:cs typeface="Arial"/>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lvl="0"/>
            <a:r>
              <a:rPr lang="en-US" dirty="0" smtClean="0"/>
              <a:t>Click to Enter Subtitle</a:t>
            </a:r>
            <a:endParaRPr lang="en-US" dirty="0"/>
          </a:p>
        </p:txBody>
      </p:sp>
      <p:cxnSp>
        <p:nvCxnSpPr>
          <p:cNvPr id="9" name="Straight Connector 8"/>
          <p:cNvCxnSpPr/>
          <p:nvPr userDrawn="1"/>
        </p:nvCxnSpPr>
        <p:spPr>
          <a:xfrm>
            <a:off x="461817" y="1806963"/>
            <a:ext cx="8229746" cy="0"/>
          </a:xfrm>
          <a:prstGeom prst="line">
            <a:avLst/>
          </a:prstGeom>
          <a:ln w="177800" cmpd="sng">
            <a:solidFill>
              <a:schemeClr val="bg1"/>
            </a:solidFill>
          </a:ln>
        </p:spPr>
        <p:style>
          <a:lnRef idx="1">
            <a:schemeClr val="dk1"/>
          </a:lnRef>
          <a:fillRef idx="0">
            <a:schemeClr val="dk1"/>
          </a:fillRef>
          <a:effectRef idx="0">
            <a:schemeClr val="dk1"/>
          </a:effectRef>
          <a:fontRef idx="minor">
            <a:schemeClr val="tx1"/>
          </a:fontRef>
        </p:style>
      </p:cxn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41032" y="5781675"/>
            <a:ext cx="1473200" cy="635000"/>
          </a:xfrm>
          <a:prstGeom prst="rect">
            <a:avLst/>
          </a:prstGeom>
        </p:spPr>
      </p:pic>
    </p:spTree>
    <p:extLst>
      <p:ext uri="{BB962C8B-B14F-4D97-AF65-F5344CB8AC3E}">
        <p14:creationId xmlns:p14="http://schemas.microsoft.com/office/powerpoint/2010/main" val="32816188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Long Title (White; no box)">
    <p:spTree>
      <p:nvGrpSpPr>
        <p:cNvPr id="1" name=""/>
        <p:cNvGrpSpPr/>
        <p:nvPr/>
      </p:nvGrpSpPr>
      <p:grpSpPr>
        <a:xfrm>
          <a:off x="0" y="0"/>
          <a:ext cx="0" cy="0"/>
          <a:chOff x="0" y="0"/>
          <a:chExt cx="0" cy="0"/>
        </a:xfrm>
      </p:grpSpPr>
      <p:sp>
        <p:nvSpPr>
          <p:cNvPr id="8" name="Rectangle 7"/>
          <p:cNvSpPr/>
          <p:nvPr userDrawn="1"/>
        </p:nvSpPr>
        <p:spPr bwMode="auto">
          <a:xfrm>
            <a:off x="5473195" y="5686437"/>
            <a:ext cx="3360339" cy="1171563"/>
          </a:xfrm>
          <a:prstGeom prst="rect">
            <a:avLst/>
          </a:prstGeom>
          <a:solidFill>
            <a:srgbClr val="FFFFFF"/>
          </a:solidFill>
          <a:ln w="127"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6" name="Text Placeholder 2"/>
          <p:cNvSpPr>
            <a:spLocks noGrp="1"/>
          </p:cNvSpPr>
          <p:nvPr>
            <p:ph type="body" sz="quarter" idx="13" hasCustomPrompt="1"/>
          </p:nvPr>
        </p:nvSpPr>
        <p:spPr>
          <a:xfrm>
            <a:off x="451920" y="3386761"/>
            <a:ext cx="8227301" cy="255599"/>
          </a:xfrm>
          <a:prstGeom prst="rect">
            <a:avLst/>
          </a:prstGeom>
        </p:spPr>
        <p:txBody>
          <a:bodyPr vert="horz" lIns="0" anchor="t"/>
          <a:lstStyle>
            <a:lvl1pPr marL="0" indent="0">
              <a:buFontTx/>
              <a:buNone/>
              <a:defRPr sz="1400" b="1" baseline="0">
                <a:solidFill>
                  <a:schemeClr val="accent6"/>
                </a:solidFill>
                <a:latin typeface="Arial"/>
                <a:cs typeface="Arial"/>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lvl="0"/>
            <a:r>
              <a:rPr lang="en-US" dirty="0" smtClean="0"/>
              <a:t>Additional Detail</a:t>
            </a:r>
            <a:endParaRPr lang="en-US" dirty="0"/>
          </a:p>
        </p:txBody>
      </p:sp>
      <p:sp>
        <p:nvSpPr>
          <p:cNvPr id="9" name="Text Placeholder 2"/>
          <p:cNvSpPr>
            <a:spLocks noGrp="1"/>
          </p:cNvSpPr>
          <p:nvPr>
            <p:ph type="body" sz="quarter" idx="10" hasCustomPrompt="1"/>
          </p:nvPr>
        </p:nvSpPr>
        <p:spPr>
          <a:xfrm>
            <a:off x="451920" y="371474"/>
            <a:ext cx="8229601" cy="1335881"/>
          </a:xfrm>
          <a:prstGeom prst="rect">
            <a:avLst/>
          </a:prstGeom>
        </p:spPr>
        <p:txBody>
          <a:bodyPr vert="horz" lIns="0" rIns="0" bIns="91440" anchor="b"/>
          <a:lstStyle>
            <a:lvl1pPr marL="0" indent="0" algn="l" defTabSz="457200" rtl="0" eaLnBrk="1" latinLnBrk="0" hangingPunct="1">
              <a:spcBef>
                <a:spcPct val="20000"/>
              </a:spcBef>
              <a:buFontTx/>
              <a:buNone/>
              <a:defRPr lang="en-US" sz="3200" b="1" kern="1200" baseline="0" dirty="0">
                <a:solidFill>
                  <a:schemeClr val="accent6"/>
                </a:solidFill>
                <a:latin typeface="Arial" panose="020B0604020202020204" pitchFamily="34" charset="0"/>
                <a:ea typeface="+mn-ea"/>
                <a:cs typeface="Arial" panose="020B0604020202020204" pitchFamily="34" charset="0"/>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marL="0" lvl="0" indent="0" algn="l" defTabSz="457200" rtl="0" eaLnBrk="1" latinLnBrk="0" hangingPunct="1">
              <a:spcBef>
                <a:spcPct val="20000"/>
              </a:spcBef>
              <a:buFontTx/>
              <a:buNone/>
            </a:pPr>
            <a:r>
              <a:rPr lang="en-US" dirty="0" smtClean="0"/>
              <a:t>Use This Layout For Longer Titles; Limit Title to Two Lines</a:t>
            </a:r>
            <a:endParaRPr lang="en-US" dirty="0"/>
          </a:p>
        </p:txBody>
      </p:sp>
      <p:sp>
        <p:nvSpPr>
          <p:cNvPr id="10" name="Text Placeholder 2"/>
          <p:cNvSpPr>
            <a:spLocks noGrp="1"/>
          </p:cNvSpPr>
          <p:nvPr>
            <p:ph type="body" sz="quarter" idx="12" hasCustomPrompt="1"/>
          </p:nvPr>
        </p:nvSpPr>
        <p:spPr>
          <a:xfrm>
            <a:off x="451920" y="1970322"/>
            <a:ext cx="8229601" cy="744064"/>
          </a:xfrm>
          <a:prstGeom prst="rect">
            <a:avLst/>
          </a:prstGeom>
        </p:spPr>
        <p:txBody>
          <a:bodyPr vert="horz" lIns="0" anchor="t"/>
          <a:lstStyle>
            <a:lvl1pPr marL="0" indent="0">
              <a:buFontTx/>
              <a:buNone/>
              <a:defRPr sz="1600" b="0" baseline="0">
                <a:solidFill>
                  <a:schemeClr val="accent6"/>
                </a:solidFill>
                <a:latin typeface="Arial"/>
                <a:cs typeface="Arial"/>
              </a:defRPr>
            </a:lvl1pPr>
            <a:lvl2pPr>
              <a:defRPr sz="3400" b="1">
                <a:solidFill>
                  <a:srgbClr val="0A3F6B"/>
                </a:solidFill>
              </a:defRPr>
            </a:lvl2pPr>
            <a:lvl3pPr>
              <a:defRPr sz="3400" b="1">
                <a:solidFill>
                  <a:srgbClr val="0A3F6B"/>
                </a:solidFill>
              </a:defRPr>
            </a:lvl3pPr>
            <a:lvl4pPr>
              <a:defRPr sz="3400" b="1">
                <a:solidFill>
                  <a:srgbClr val="0A3F6B"/>
                </a:solidFill>
              </a:defRPr>
            </a:lvl4pPr>
            <a:lvl5pPr>
              <a:defRPr sz="3400" b="1">
                <a:solidFill>
                  <a:srgbClr val="0A3F6B"/>
                </a:solidFill>
              </a:defRPr>
            </a:lvl5pPr>
          </a:lstStyle>
          <a:p>
            <a:pPr lvl="0"/>
            <a:r>
              <a:rPr lang="en-US" dirty="0" smtClean="0"/>
              <a:t>Click to Enter Subtitle</a:t>
            </a:r>
            <a:endParaRPr lang="en-US" dirty="0"/>
          </a:p>
        </p:txBody>
      </p:sp>
      <p:cxnSp>
        <p:nvCxnSpPr>
          <p:cNvPr id="7" name="Straight Connector 6"/>
          <p:cNvCxnSpPr/>
          <p:nvPr userDrawn="1"/>
        </p:nvCxnSpPr>
        <p:spPr>
          <a:xfrm>
            <a:off x="451920" y="1806963"/>
            <a:ext cx="8229746" cy="0"/>
          </a:xfrm>
          <a:prstGeom prst="line">
            <a:avLst/>
          </a:prstGeom>
          <a:ln w="177800" cmpd="sng">
            <a:solidFill>
              <a:schemeClr val="accent6"/>
            </a:solidFill>
          </a:ln>
        </p:spPr>
        <p:style>
          <a:lnRef idx="1">
            <a:schemeClr val="dk1"/>
          </a:lnRef>
          <a:fillRef idx="0">
            <a:schemeClr val="dk1"/>
          </a:fillRef>
          <a:effectRef idx="0">
            <a:schemeClr val="dk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41032" y="5781675"/>
            <a:ext cx="1473200" cy="635000"/>
          </a:xfrm>
          <a:prstGeom prst="rect">
            <a:avLst/>
          </a:prstGeom>
        </p:spPr>
      </p:pic>
    </p:spTree>
    <p:extLst>
      <p:ext uri="{BB962C8B-B14F-4D97-AF65-F5344CB8AC3E}">
        <p14:creationId xmlns:p14="http://schemas.microsoft.com/office/powerpoint/2010/main" val="170673444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oadmap">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61949"/>
            <a:ext cx="8228012" cy="593869"/>
          </a:xfrm>
          <a:prstGeom prst="rect">
            <a:avLst/>
          </a:prstGeom>
        </p:spPr>
        <p:txBody>
          <a:bodyPr lIns="0" anchor="b" anchorCtr="0"/>
          <a:lstStyle>
            <a:lvl1pPr>
              <a:defRPr sz="2400">
                <a:solidFill>
                  <a:schemeClr val="accent6"/>
                </a:solidFill>
                <a:latin typeface="Arial" panose="020B0604020202020204" pitchFamily="34" charset="0"/>
                <a:cs typeface="Arial" panose="020B0604020202020204" pitchFamily="34" charset="0"/>
              </a:defRPr>
            </a:lvl1pPr>
          </a:lstStyle>
          <a:p>
            <a:r>
              <a:rPr lang="en-US" dirty="0" smtClean="0"/>
              <a:t>Include This Roadmap Layout or the Agenda Layout</a:t>
            </a:r>
            <a:endParaRPr lang="en-US" dirty="0"/>
          </a:p>
        </p:txBody>
      </p:sp>
      <p:sp>
        <p:nvSpPr>
          <p:cNvPr id="7" name="Text Placeholder 6"/>
          <p:cNvSpPr>
            <a:spLocks noGrp="1"/>
          </p:cNvSpPr>
          <p:nvPr>
            <p:ph type="body" sz="quarter" idx="19" hasCustomPrompt="1"/>
          </p:nvPr>
        </p:nvSpPr>
        <p:spPr>
          <a:xfrm>
            <a:off x="2564946" y="2466975"/>
            <a:ext cx="1904775" cy="1038225"/>
          </a:xfrm>
          <a:prstGeom prst="rect">
            <a:avLst/>
          </a:prstGeom>
          <a:ln>
            <a:solidFill>
              <a:schemeClr val="accent1"/>
            </a:solidFill>
          </a:ln>
        </p:spPr>
        <p:txBody>
          <a:bodyPr lIns="91440" tIns="91440" rIns="91440" bIns="91440" anchor="t" anchorCtr="0"/>
          <a:lstStyle>
            <a:lvl1pPr marL="0" indent="0" algn="l">
              <a:buNone/>
              <a:defRPr sz="1600">
                <a:solidFill>
                  <a:schemeClr val="bg1">
                    <a:lumMod val="50000"/>
                  </a:schemeClr>
                </a:solidFill>
              </a:defRPr>
            </a:lvl1pPr>
            <a:lvl2pPr marL="209550" indent="0">
              <a:buNone/>
              <a:defRPr>
                <a:solidFill>
                  <a:schemeClr val="bg1">
                    <a:lumMod val="50000"/>
                  </a:schemeClr>
                </a:solidFill>
              </a:defRPr>
            </a:lvl2pPr>
            <a:lvl3pPr marL="400050" indent="0">
              <a:buNone/>
              <a:defRPr>
                <a:solidFill>
                  <a:schemeClr val="bg1">
                    <a:lumMod val="50000"/>
                  </a:schemeClr>
                </a:solidFill>
              </a:defRPr>
            </a:lvl3pPr>
            <a:lvl4pPr marL="595313" indent="0">
              <a:buNone/>
              <a:defRPr>
                <a:solidFill>
                  <a:schemeClr val="bg1">
                    <a:lumMod val="50000"/>
                  </a:schemeClr>
                </a:solidFill>
              </a:defRPr>
            </a:lvl4pPr>
            <a:lvl5pPr marL="790575" indent="0">
              <a:buNone/>
              <a:defRPr>
                <a:solidFill>
                  <a:schemeClr val="bg1">
                    <a:lumMod val="50000"/>
                  </a:schemeClr>
                </a:solidFill>
              </a:defRPr>
            </a:lvl5pPr>
          </a:lstStyle>
          <a:p>
            <a:pPr lvl="0"/>
            <a:r>
              <a:rPr lang="en-US" dirty="0" smtClean="0"/>
              <a:t>Text [Arial 16]</a:t>
            </a:r>
          </a:p>
        </p:txBody>
      </p:sp>
      <p:sp>
        <p:nvSpPr>
          <p:cNvPr id="14" name="Text Placeholder 6"/>
          <p:cNvSpPr>
            <a:spLocks noGrp="1"/>
          </p:cNvSpPr>
          <p:nvPr>
            <p:ph type="body" sz="quarter" idx="20" hasCustomPrompt="1"/>
          </p:nvPr>
        </p:nvSpPr>
        <p:spPr>
          <a:xfrm>
            <a:off x="4672691" y="2466975"/>
            <a:ext cx="1904775" cy="1038225"/>
          </a:xfrm>
          <a:prstGeom prst="rect">
            <a:avLst/>
          </a:prstGeom>
          <a:ln>
            <a:solidFill>
              <a:schemeClr val="accent1"/>
            </a:solidFill>
          </a:ln>
        </p:spPr>
        <p:txBody>
          <a:bodyPr lIns="91440" tIns="91440" rIns="91440" bIns="91440" anchor="t" anchorCtr="0"/>
          <a:lstStyle>
            <a:lvl1pPr marL="0" indent="0" algn="l">
              <a:buNone/>
              <a:defRPr sz="1600">
                <a:solidFill>
                  <a:schemeClr val="bg1">
                    <a:lumMod val="50000"/>
                  </a:schemeClr>
                </a:solidFill>
              </a:defRPr>
            </a:lvl1pPr>
            <a:lvl2pPr marL="209550" indent="0">
              <a:buNone/>
              <a:defRPr>
                <a:solidFill>
                  <a:schemeClr val="bg1">
                    <a:lumMod val="50000"/>
                  </a:schemeClr>
                </a:solidFill>
              </a:defRPr>
            </a:lvl2pPr>
            <a:lvl3pPr marL="400050" indent="0">
              <a:buNone/>
              <a:defRPr>
                <a:solidFill>
                  <a:schemeClr val="bg1">
                    <a:lumMod val="50000"/>
                  </a:schemeClr>
                </a:solidFill>
              </a:defRPr>
            </a:lvl3pPr>
            <a:lvl4pPr marL="595313" indent="0">
              <a:buNone/>
              <a:defRPr>
                <a:solidFill>
                  <a:schemeClr val="bg1">
                    <a:lumMod val="50000"/>
                  </a:schemeClr>
                </a:solidFill>
              </a:defRPr>
            </a:lvl4pPr>
            <a:lvl5pPr marL="790575" indent="0">
              <a:buNone/>
              <a:defRPr>
                <a:solidFill>
                  <a:schemeClr val="bg1">
                    <a:lumMod val="50000"/>
                  </a:schemeClr>
                </a:solidFill>
              </a:defRPr>
            </a:lvl5pPr>
          </a:lstStyle>
          <a:p>
            <a:pPr lvl="0"/>
            <a:r>
              <a:rPr lang="en-US" dirty="0" smtClean="0"/>
              <a:t>Text [Arial 16]</a:t>
            </a:r>
          </a:p>
        </p:txBody>
      </p:sp>
      <p:sp>
        <p:nvSpPr>
          <p:cNvPr id="15" name="Text Placeholder 6"/>
          <p:cNvSpPr>
            <a:spLocks noGrp="1"/>
          </p:cNvSpPr>
          <p:nvPr>
            <p:ph type="body" sz="quarter" idx="21" hasCustomPrompt="1"/>
          </p:nvPr>
        </p:nvSpPr>
        <p:spPr>
          <a:xfrm>
            <a:off x="6780437" y="2466975"/>
            <a:ext cx="1904775" cy="1038225"/>
          </a:xfrm>
          <a:prstGeom prst="rect">
            <a:avLst/>
          </a:prstGeom>
          <a:ln>
            <a:solidFill>
              <a:schemeClr val="accent1"/>
            </a:solidFill>
          </a:ln>
        </p:spPr>
        <p:txBody>
          <a:bodyPr lIns="91440" tIns="91440" rIns="91440" bIns="91440" anchor="t" anchorCtr="0"/>
          <a:lstStyle>
            <a:lvl1pPr marL="0" indent="0" algn="l">
              <a:buNone/>
              <a:defRPr sz="1600">
                <a:solidFill>
                  <a:schemeClr val="bg1">
                    <a:lumMod val="50000"/>
                  </a:schemeClr>
                </a:solidFill>
              </a:defRPr>
            </a:lvl1pPr>
            <a:lvl2pPr marL="209550" indent="0">
              <a:buNone/>
              <a:defRPr>
                <a:solidFill>
                  <a:schemeClr val="bg1">
                    <a:lumMod val="50000"/>
                  </a:schemeClr>
                </a:solidFill>
              </a:defRPr>
            </a:lvl2pPr>
            <a:lvl3pPr marL="400050" indent="0">
              <a:buNone/>
              <a:defRPr>
                <a:solidFill>
                  <a:schemeClr val="bg1">
                    <a:lumMod val="50000"/>
                  </a:schemeClr>
                </a:solidFill>
              </a:defRPr>
            </a:lvl3pPr>
            <a:lvl4pPr marL="595313" indent="0">
              <a:buNone/>
              <a:defRPr>
                <a:solidFill>
                  <a:schemeClr val="bg1">
                    <a:lumMod val="50000"/>
                  </a:schemeClr>
                </a:solidFill>
              </a:defRPr>
            </a:lvl4pPr>
            <a:lvl5pPr marL="790575" indent="0">
              <a:buNone/>
              <a:defRPr>
                <a:solidFill>
                  <a:schemeClr val="bg1">
                    <a:lumMod val="50000"/>
                  </a:schemeClr>
                </a:solidFill>
              </a:defRPr>
            </a:lvl5pPr>
          </a:lstStyle>
          <a:p>
            <a:pPr lvl="0"/>
            <a:r>
              <a:rPr lang="en-US" dirty="0" smtClean="0"/>
              <a:t>Text [Arial 16]</a:t>
            </a:r>
          </a:p>
        </p:txBody>
      </p:sp>
      <p:sp>
        <p:nvSpPr>
          <p:cNvPr id="16" name="Text Placeholder 6"/>
          <p:cNvSpPr>
            <a:spLocks noGrp="1"/>
          </p:cNvSpPr>
          <p:nvPr>
            <p:ph type="body" sz="quarter" idx="22" hasCustomPrompt="1"/>
          </p:nvPr>
        </p:nvSpPr>
        <p:spPr>
          <a:xfrm>
            <a:off x="461817" y="2466975"/>
            <a:ext cx="1904775" cy="1038225"/>
          </a:xfrm>
          <a:prstGeom prst="rect">
            <a:avLst/>
          </a:prstGeom>
          <a:solidFill>
            <a:schemeClr val="accent1"/>
          </a:solidFill>
          <a:ln>
            <a:solidFill>
              <a:schemeClr val="accent1"/>
            </a:solidFill>
          </a:ln>
        </p:spPr>
        <p:txBody>
          <a:bodyPr lIns="91440" tIns="91440" rIns="91440" bIns="91440" anchor="t" anchorCtr="0"/>
          <a:lstStyle>
            <a:lvl1pPr marL="0" indent="0" algn="l">
              <a:buNone/>
              <a:defRPr sz="1600" b="1">
                <a:solidFill>
                  <a:schemeClr val="bg1"/>
                </a:solidFill>
              </a:defRPr>
            </a:lvl1pPr>
            <a:lvl2pPr marL="209550" indent="0">
              <a:buNone/>
              <a:defRPr>
                <a:solidFill>
                  <a:schemeClr val="bg1">
                    <a:lumMod val="50000"/>
                  </a:schemeClr>
                </a:solidFill>
              </a:defRPr>
            </a:lvl2pPr>
            <a:lvl3pPr marL="400050" indent="0">
              <a:buNone/>
              <a:defRPr>
                <a:solidFill>
                  <a:schemeClr val="bg1">
                    <a:lumMod val="50000"/>
                  </a:schemeClr>
                </a:solidFill>
              </a:defRPr>
            </a:lvl3pPr>
            <a:lvl4pPr marL="595313" indent="0">
              <a:buNone/>
              <a:defRPr>
                <a:solidFill>
                  <a:schemeClr val="bg1">
                    <a:lumMod val="50000"/>
                  </a:schemeClr>
                </a:solidFill>
              </a:defRPr>
            </a:lvl4pPr>
            <a:lvl5pPr marL="790575" indent="0">
              <a:buNone/>
              <a:defRPr>
                <a:solidFill>
                  <a:schemeClr val="bg1">
                    <a:lumMod val="50000"/>
                  </a:schemeClr>
                </a:solidFill>
              </a:defRPr>
            </a:lvl5pPr>
          </a:lstStyle>
          <a:p>
            <a:pPr lvl="0"/>
            <a:r>
              <a:rPr lang="en-US" dirty="0" smtClean="0"/>
              <a:t>Text [Arial 16]</a:t>
            </a:r>
          </a:p>
        </p:txBody>
      </p:sp>
      <p:cxnSp>
        <p:nvCxnSpPr>
          <p:cNvPr id="13" name="Straight Connector 12"/>
          <p:cNvCxnSpPr/>
          <p:nvPr userDrawn="1"/>
        </p:nvCxnSpPr>
        <p:spPr>
          <a:xfrm>
            <a:off x="452292" y="1024534"/>
            <a:ext cx="8234508" cy="0"/>
          </a:xfrm>
          <a:prstGeom prst="line">
            <a:avLst/>
          </a:prstGeom>
          <a:ln w="130175" cmpd="sng">
            <a:solidFill>
              <a:schemeClr val="accent6"/>
            </a:solidFill>
          </a:ln>
        </p:spPr>
        <p:style>
          <a:lnRef idx="1">
            <a:schemeClr val="dk1"/>
          </a:lnRef>
          <a:fillRef idx="0">
            <a:schemeClr val="dk1"/>
          </a:fillRef>
          <a:effectRef idx="0">
            <a:schemeClr val="dk1"/>
          </a:effectRef>
          <a:fontRef idx="minor">
            <a:schemeClr val="tx1"/>
          </a:fontRef>
        </p:style>
      </p:cxnSp>
      <p:sp>
        <p:nvSpPr>
          <p:cNvPr id="17" name="Footer Placeholder 4"/>
          <p:cNvSpPr txBox="1">
            <a:spLocks/>
          </p:cNvSpPr>
          <p:nvPr userDrawn="1"/>
        </p:nvSpPr>
        <p:spPr bwMode="auto">
          <a:xfrm>
            <a:off x="4401150" y="6467085"/>
            <a:ext cx="355600" cy="139767"/>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marL="0" marR="0" lvl="0" indent="0" algn="ctr" defTabSz="914400" rtl="0" eaLnBrk="1" fontAlgn="base" latinLnBrk="0" hangingPunct="1">
              <a:lnSpc>
                <a:spcPts val="900"/>
              </a:lnSpc>
              <a:spcBef>
                <a:spcPct val="0"/>
              </a:spcBef>
              <a:spcAft>
                <a:spcPct val="0"/>
              </a:spcAft>
              <a:buClrTx/>
              <a:buSzTx/>
              <a:buFontTx/>
              <a:buNone/>
              <a:tabLst/>
              <a:defRPr/>
            </a:pPr>
            <a:fld id="{B482A681-4B47-2142-BE3B-540FB37443A1}" type="slidenum">
              <a:rPr kumimoji="0" lang="en-GB" sz="1000" b="0" i="0" u="none" strike="noStrike" kern="0" cap="none" spc="0" normalizeH="0" baseline="0" noProof="0" smtClean="0">
                <a:ln>
                  <a:noFill/>
                </a:ln>
                <a:solidFill>
                  <a:srgbClr val="7F7F7F"/>
                </a:solidFill>
                <a:effectLst/>
                <a:uLnTx/>
                <a:uFillTx/>
                <a:latin typeface="Arial"/>
                <a:ea typeface="+mn-ea"/>
                <a:cs typeface="Arial"/>
              </a:rPr>
              <a:pPr marL="0" marR="0" lvl="0" indent="0" algn="ctr" defTabSz="914400" rtl="0" eaLnBrk="1" fontAlgn="base" latinLnBrk="0" hangingPunct="1">
                <a:lnSpc>
                  <a:spcPts val="900"/>
                </a:lnSpc>
                <a:spcBef>
                  <a:spcPct val="0"/>
                </a:spcBef>
                <a:spcAft>
                  <a:spcPct val="0"/>
                </a:spcAft>
                <a:buClrTx/>
                <a:buSzTx/>
                <a:buFontTx/>
                <a:buNone/>
                <a:tabLst/>
                <a:defRPr/>
              </a:pPr>
              <a:t>‹#›</a:t>
            </a:fld>
            <a:endParaRPr kumimoji="0" lang="en-US" sz="800" b="0" i="0" u="none" strike="noStrike" kern="1200" cap="none" spc="0" normalizeH="0" baseline="0" noProof="0" dirty="0" smtClean="0">
              <a:ln>
                <a:noFill/>
              </a:ln>
              <a:solidFill>
                <a:srgbClr val="7F7F7F"/>
              </a:solidFill>
              <a:effectLst/>
              <a:uLnTx/>
              <a:uFillTx/>
              <a:latin typeface="Arial"/>
              <a:ea typeface="+mn-ea"/>
              <a:cs typeface="Arial"/>
            </a:endParaRPr>
          </a:p>
        </p:txBody>
      </p:sp>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Tree>
    <p:extLst>
      <p:ext uri="{BB962C8B-B14F-4D97-AF65-F5344CB8AC3E}">
        <p14:creationId xmlns:p14="http://schemas.microsoft.com/office/powerpoint/2010/main" val="312749755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61949"/>
            <a:ext cx="8228012" cy="601663"/>
          </a:xfrm>
          <a:prstGeom prst="rect">
            <a:avLst/>
          </a:prstGeom>
        </p:spPr>
        <p:txBody>
          <a:bodyPr lIns="0" rIns="0" anchor="b" anchorCtr="0"/>
          <a:lstStyle>
            <a:lvl1pPr>
              <a:defRPr>
                <a:solidFill>
                  <a:srgbClr val="0A3F6B"/>
                </a:solidFill>
              </a:defRPr>
            </a:lvl1pPr>
          </a:lstStyle>
          <a:p>
            <a:r>
              <a:rPr lang="en-US" dirty="0" smtClean="0"/>
              <a:t>Agenda</a:t>
            </a:r>
            <a:endParaRPr lang="en-US" dirty="0"/>
          </a:p>
        </p:txBody>
      </p:sp>
      <p:sp>
        <p:nvSpPr>
          <p:cNvPr id="5" name="Content Placeholder 2"/>
          <p:cNvSpPr>
            <a:spLocks noGrp="1"/>
          </p:cNvSpPr>
          <p:nvPr>
            <p:ph idx="1" hasCustomPrompt="1"/>
          </p:nvPr>
        </p:nvSpPr>
        <p:spPr>
          <a:xfrm>
            <a:off x="461963" y="1355634"/>
            <a:ext cx="8229600" cy="4610202"/>
          </a:xfrm>
          <a:prstGeom prst="rect">
            <a:avLst/>
          </a:prstGeom>
        </p:spPr>
        <p:txBody>
          <a:bodyPr/>
          <a:lstStyle>
            <a:lvl1pPr marL="0" indent="0">
              <a:lnSpc>
                <a:spcPct val="110000"/>
              </a:lnSpc>
              <a:spcBef>
                <a:spcPts val="700"/>
              </a:spcBef>
              <a:buNone/>
              <a:defRPr>
                <a:latin typeface="Arial"/>
                <a:cs typeface="Arial"/>
              </a:defRPr>
            </a:lvl1pPr>
            <a:lvl2pPr marL="209550" indent="0">
              <a:lnSpc>
                <a:spcPct val="110000"/>
              </a:lnSpc>
              <a:spcBef>
                <a:spcPts val="700"/>
              </a:spcBef>
              <a:buNone/>
              <a:defRPr>
                <a:latin typeface="Arial"/>
                <a:cs typeface="Arial"/>
              </a:defRPr>
            </a:lvl2pPr>
            <a:lvl3pPr marL="400050" indent="0">
              <a:lnSpc>
                <a:spcPct val="110000"/>
              </a:lnSpc>
              <a:spcBef>
                <a:spcPts val="500"/>
              </a:spcBef>
              <a:buNone/>
              <a:defRPr sz="1600">
                <a:latin typeface="Arial"/>
                <a:cs typeface="Arial"/>
              </a:defRPr>
            </a:lvl3pPr>
            <a:lvl4pPr marL="595313" indent="0">
              <a:lnSpc>
                <a:spcPct val="110000"/>
              </a:lnSpc>
              <a:spcBef>
                <a:spcPts val="500"/>
              </a:spcBef>
              <a:buFont typeface="Lucida Grande"/>
              <a:buNone/>
              <a:defRPr sz="1400">
                <a:latin typeface="Arial"/>
                <a:cs typeface="Arial"/>
              </a:defRPr>
            </a:lvl4pPr>
            <a:lvl5pPr marL="790575" indent="0">
              <a:lnSpc>
                <a:spcPct val="110000"/>
              </a:lnSpc>
              <a:spcBef>
                <a:spcPts val="500"/>
              </a:spcBef>
              <a:buNone/>
              <a:defRPr sz="1400">
                <a:latin typeface="Arial"/>
                <a:cs typeface="Arial"/>
              </a:defRPr>
            </a:lvl5pPr>
          </a:lstStyle>
          <a:p>
            <a:pPr lvl="0"/>
            <a:r>
              <a:rPr lang="en-US" dirty="0" smtClean="0"/>
              <a:t>Click to enter text</a:t>
            </a:r>
          </a:p>
        </p:txBody>
      </p:sp>
      <p:sp>
        <p:nvSpPr>
          <p:cNvPr id="7" name="Footer Placeholder 4"/>
          <p:cNvSpPr txBox="1">
            <a:spLocks/>
          </p:cNvSpPr>
          <p:nvPr userDrawn="1"/>
        </p:nvSpPr>
        <p:spPr bwMode="auto">
          <a:xfrm>
            <a:off x="4401150" y="6432160"/>
            <a:ext cx="355600" cy="13976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ts val="900"/>
              </a:lnSpc>
              <a:spcBef>
                <a:spcPct val="0"/>
              </a:spcBef>
              <a:spcAft>
                <a:spcPct val="0"/>
              </a:spcAft>
              <a:buClrTx/>
              <a:buSzTx/>
              <a:buFontTx/>
              <a:buNone/>
              <a:tabLst/>
              <a:defRPr/>
            </a:pPr>
            <a:fld id="{B482A681-4B47-2142-BE3B-540FB37443A1}" type="slidenum">
              <a:rPr kumimoji="0" lang="en-GB" sz="1000" b="0" i="0" u="none" strike="noStrike" kern="0" cap="none" spc="0" normalizeH="0" baseline="0" noProof="0" smtClean="0">
                <a:ln>
                  <a:noFill/>
                </a:ln>
                <a:solidFill>
                  <a:srgbClr val="7F7F7F"/>
                </a:solidFill>
                <a:effectLst/>
                <a:uLnTx/>
                <a:uFillTx/>
                <a:latin typeface="Arial"/>
                <a:ea typeface="+mn-ea"/>
                <a:cs typeface="Arial"/>
              </a:rPr>
              <a:pPr marL="0" marR="0" lvl="0" indent="0" algn="ctr" defTabSz="914400" rtl="0" eaLnBrk="1" fontAlgn="base" latinLnBrk="0" hangingPunct="1">
                <a:lnSpc>
                  <a:spcPts val="900"/>
                </a:lnSpc>
                <a:spcBef>
                  <a:spcPct val="0"/>
                </a:spcBef>
                <a:spcAft>
                  <a:spcPct val="0"/>
                </a:spcAft>
                <a:buClrTx/>
                <a:buSzTx/>
                <a:buFontTx/>
                <a:buNone/>
                <a:tabLst/>
                <a:defRPr/>
              </a:pPr>
              <a:t>‹#›</a:t>
            </a:fld>
            <a:endParaRPr kumimoji="0" lang="en-US" sz="800" b="0" i="0" u="none" strike="noStrike" kern="1200" cap="none" spc="0" normalizeH="0" baseline="0" noProof="0" dirty="0" smtClean="0">
              <a:ln>
                <a:noFill/>
              </a:ln>
              <a:solidFill>
                <a:srgbClr val="7F7F7F"/>
              </a:solidFill>
              <a:effectLst/>
              <a:uLnTx/>
              <a:uFillTx/>
              <a:latin typeface="Arial"/>
              <a:ea typeface="+mn-ea"/>
              <a:cs typeface="Arial"/>
            </a:endParaRPr>
          </a:p>
        </p:txBody>
      </p:sp>
      <p:cxnSp>
        <p:nvCxnSpPr>
          <p:cNvPr id="8" name="Straight Connector 7"/>
          <p:cNvCxnSpPr/>
          <p:nvPr userDrawn="1"/>
        </p:nvCxnSpPr>
        <p:spPr>
          <a:xfrm>
            <a:off x="452292" y="1024534"/>
            <a:ext cx="8234508" cy="0"/>
          </a:xfrm>
          <a:prstGeom prst="line">
            <a:avLst/>
          </a:prstGeom>
          <a:ln w="130175" cmpd="sng">
            <a:solidFill>
              <a:schemeClr val="accent6"/>
            </a:solidFill>
          </a:ln>
        </p:spPr>
        <p:style>
          <a:lnRef idx="1">
            <a:schemeClr val="dk1"/>
          </a:lnRef>
          <a:fillRef idx="0">
            <a:schemeClr val="dk1"/>
          </a:fillRef>
          <a:effectRef idx="0">
            <a:schemeClr val="dk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63" y="6226175"/>
            <a:ext cx="839724" cy="361950"/>
          </a:xfrm>
          <a:prstGeom prst="rect">
            <a:avLst/>
          </a:prstGeom>
        </p:spPr>
      </p:pic>
    </p:spTree>
    <p:extLst>
      <p:ext uri="{BB962C8B-B14F-4D97-AF65-F5344CB8AC3E}">
        <p14:creationId xmlns:p14="http://schemas.microsoft.com/office/powerpoint/2010/main" val="7273825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4119563" y="6282674"/>
            <a:ext cx="4572000" cy="323165"/>
          </a:xfrm>
          <a:prstGeom prst="rect">
            <a:avLst/>
          </a:prstGeom>
        </p:spPr>
        <p:txBody>
          <a:bodyPr lIns="0" tIns="0" rIns="0" bIns="0" anchor="b" anchorCtr="0">
            <a:spAutoFit/>
          </a:bodyPr>
          <a:lstStyle/>
          <a:p>
            <a:pPr marL="0" marR="0" indent="0" algn="r" defTabSz="914400" rtl="0" eaLnBrk="1" fontAlgn="base" latinLnBrk="0" hangingPunct="1">
              <a:lnSpc>
                <a:spcPts val="800"/>
              </a:lnSpc>
              <a:spcBef>
                <a:spcPts val="200"/>
              </a:spcBef>
              <a:spcAft>
                <a:spcPct val="0"/>
              </a:spcAft>
              <a:buClrTx/>
              <a:buSzTx/>
              <a:buFontTx/>
              <a:buNone/>
              <a:tabLst/>
              <a:defRPr/>
            </a:pPr>
            <a:r>
              <a:rPr lang="en-US" sz="700" dirty="0" smtClean="0">
                <a:solidFill>
                  <a:srgbClr val="7F7F7F"/>
                </a:solidFill>
              </a:rPr>
              <a:t>© 2017 Gartner Inc. and/or its affiliates. All rights reserved.</a:t>
            </a:r>
            <a:endParaRPr lang="en-US" sz="700" dirty="0" smtClean="0">
              <a:solidFill>
                <a:srgbClr val="FFFFFF">
                  <a:lumMod val="50000"/>
                </a:srgbClr>
              </a:solidFill>
            </a:endParaRPr>
          </a:p>
          <a:p>
            <a:pPr algn="r"/>
            <a:r>
              <a:rPr lang="en-US" sz="700" dirty="0" smtClean="0">
                <a:solidFill>
                  <a:srgbClr val="FFFFFF">
                    <a:lumMod val="50000"/>
                  </a:srgbClr>
                </a:solidFill>
              </a:rPr>
              <a:t>Version: X.X  Last modified: [insert date format: DD Month YYYY]</a:t>
            </a:r>
          </a:p>
          <a:p>
            <a:pPr algn="r"/>
            <a:r>
              <a:rPr lang="en-US" sz="700" b="1" dirty="0" smtClean="0">
                <a:solidFill>
                  <a:srgbClr val="FFFFFF">
                    <a:lumMod val="50000"/>
                  </a:srgbClr>
                </a:solidFill>
              </a:rPr>
              <a:t>CONFIDENTIAL OR RESTRICTED [Delete as appropriate]</a:t>
            </a:r>
            <a:endParaRPr lang="en-US" sz="700" dirty="0" smtClean="0">
              <a:solidFill>
                <a:srgbClr val="FFFFFF">
                  <a:lumMod val="50000"/>
                </a:srgbClr>
              </a:solidFill>
            </a:endParaRPr>
          </a:p>
        </p:txBody>
      </p:sp>
    </p:spTree>
  </p:cSld>
  <p:clrMap bg1="lt1" tx1="dk1" bg2="lt2" tx2="dk2" accent1="accent1" accent2="accent2" accent3="accent3" accent4="accent4" accent5="accent5" accent6="accent6" hlink="hlink" folHlink="folHlink"/>
  <p:sldLayoutIdLst>
    <p:sldLayoutId id="2147483813" r:id="rId1"/>
    <p:sldLayoutId id="2147483693" r:id="rId2"/>
    <p:sldLayoutId id="2147483739" r:id="rId3"/>
    <p:sldLayoutId id="2147483747" r:id="rId4"/>
    <p:sldLayoutId id="2147483706" r:id="rId5"/>
    <p:sldLayoutId id="2147483741" r:id="rId6"/>
    <p:sldLayoutId id="2147483786" r:id="rId7"/>
    <p:sldLayoutId id="2147483691" r:id="rId8"/>
    <p:sldLayoutId id="2147483690" r:id="rId9"/>
    <p:sldLayoutId id="2147483681" r:id="rId10"/>
    <p:sldLayoutId id="2147483750" r:id="rId11"/>
    <p:sldLayoutId id="2147483742" r:id="rId12"/>
    <p:sldLayoutId id="2147483749" r:id="rId13"/>
    <p:sldLayoutId id="2147483779" r:id="rId14"/>
    <p:sldLayoutId id="2147483751" r:id="rId15"/>
    <p:sldLayoutId id="2147483685" r:id="rId16"/>
    <p:sldLayoutId id="2147483752" r:id="rId17"/>
    <p:sldLayoutId id="2147483687" r:id="rId18"/>
    <p:sldLayoutId id="2147483753" r:id="rId19"/>
    <p:sldLayoutId id="2147483695" r:id="rId20"/>
    <p:sldLayoutId id="2147483698" r:id="rId21"/>
    <p:sldLayoutId id="2147483697" r:id="rId22"/>
    <p:sldLayoutId id="2147483696" r:id="rId23"/>
    <p:sldLayoutId id="2147483744" r:id="rId24"/>
    <p:sldLayoutId id="2147483745" r:id="rId25"/>
    <p:sldLayoutId id="2147483688" r:id="rId26"/>
    <p:sldLayoutId id="2147483740" r:id="rId27"/>
    <p:sldLayoutId id="2147483814" r:id="rId28"/>
    <p:sldLayoutId id="2147483815" r:id="rId29"/>
    <p:sldLayoutId id="2147483816" r:id="rId30"/>
    <p:sldLayoutId id="2147483817" r:id="rId31"/>
    <p:sldLayoutId id="2147483818" r:id="rId32"/>
    <p:sldLayoutId id="2147483819" r:id="rId33"/>
    <p:sldLayoutId id="2147483820" r:id="rId34"/>
    <p:sldLayoutId id="2147483821" r:id="rId35"/>
    <p:sldLayoutId id="2147483822" r:id="rId36"/>
    <p:sldLayoutId id="2147483823" r:id="rId37"/>
    <p:sldLayoutId id="2147483824" r:id="rId38"/>
    <p:sldLayoutId id="2147483825" r:id="rId39"/>
    <p:sldLayoutId id="2147483826" r:id="rId40"/>
    <p:sldLayoutId id="2147483827" r:id="rId41"/>
    <p:sldLayoutId id="2147483828" r:id="rId42"/>
    <p:sldLayoutId id="2147483829" r:id="rId43"/>
    <p:sldLayoutId id="2147483830" r:id="rId44"/>
    <p:sldLayoutId id="2147483831" r:id="rId45"/>
    <p:sldLayoutId id="2147483832" r:id="rId46"/>
    <p:sldLayoutId id="2147483833" r:id="rId47"/>
    <p:sldLayoutId id="2147483834" r:id="rId48"/>
    <p:sldLayoutId id="2147483835" r:id="rId49"/>
    <p:sldLayoutId id="2147483836" r:id="rId50"/>
    <p:sldLayoutId id="2147483837" r:id="rId51"/>
    <p:sldLayoutId id="2147483838" r:id="rId52"/>
    <p:sldLayoutId id="2147483839" r:id="rId53"/>
  </p:sldLayoutIdLst>
  <p:timing>
    <p:tnLst>
      <p:par>
        <p:cTn id="1" dur="indefinite" restart="never" nodeType="tmRoot"/>
      </p:par>
    </p:tnLst>
  </p:timing>
  <p:hf sldNum="0" hdr="0" dt="0"/>
  <p:txStyles>
    <p:titleStyle>
      <a:lvl1pPr algn="l" rtl="0" eaLnBrk="1" fontAlgn="base" hangingPunct="1">
        <a:spcBef>
          <a:spcPct val="0"/>
        </a:spcBef>
        <a:spcAft>
          <a:spcPct val="0"/>
        </a:spcAft>
        <a:defRPr sz="2400" b="1" cap="none" baseline="0">
          <a:solidFill>
            <a:schemeClr val="accent1"/>
          </a:solidFill>
          <a:latin typeface="+mj-lt"/>
          <a:ea typeface="+mj-ea"/>
          <a:cs typeface="Arial" panose="020B0604020202020204" pitchFamily="34" charset="0"/>
        </a:defRPr>
      </a:lvl1pPr>
      <a:lvl2pPr algn="l" rtl="0" eaLnBrk="1" fontAlgn="base" hangingPunct="1">
        <a:spcBef>
          <a:spcPct val="0"/>
        </a:spcBef>
        <a:spcAft>
          <a:spcPct val="0"/>
        </a:spcAft>
        <a:defRPr sz="2400">
          <a:solidFill>
            <a:schemeClr val="tx2"/>
          </a:solidFill>
          <a:latin typeface="Georgia" pitchFamily="18" charset="0"/>
        </a:defRPr>
      </a:lvl2pPr>
      <a:lvl3pPr algn="l" rtl="0" eaLnBrk="1" fontAlgn="base" hangingPunct="1">
        <a:spcBef>
          <a:spcPct val="0"/>
        </a:spcBef>
        <a:spcAft>
          <a:spcPct val="0"/>
        </a:spcAft>
        <a:defRPr sz="2400">
          <a:solidFill>
            <a:schemeClr val="tx2"/>
          </a:solidFill>
          <a:latin typeface="Georgia" pitchFamily="18" charset="0"/>
        </a:defRPr>
      </a:lvl3pPr>
      <a:lvl4pPr algn="l" rtl="0" eaLnBrk="1" fontAlgn="base" hangingPunct="1">
        <a:spcBef>
          <a:spcPct val="0"/>
        </a:spcBef>
        <a:spcAft>
          <a:spcPct val="0"/>
        </a:spcAft>
        <a:defRPr sz="2400">
          <a:solidFill>
            <a:schemeClr val="tx2"/>
          </a:solidFill>
          <a:latin typeface="Georgia" pitchFamily="18" charset="0"/>
        </a:defRPr>
      </a:lvl4pPr>
      <a:lvl5pPr algn="l" rtl="0" eaLnBrk="1" fontAlgn="base" hangingPunct="1">
        <a:spcBef>
          <a:spcPct val="0"/>
        </a:spcBef>
        <a:spcAft>
          <a:spcPct val="0"/>
        </a:spcAft>
        <a:defRPr sz="2400">
          <a:solidFill>
            <a:schemeClr val="tx2"/>
          </a:solidFill>
          <a:latin typeface="Georgia" pitchFamily="18" charset="0"/>
        </a:defRPr>
      </a:lvl5pPr>
      <a:lvl6pPr marL="457200" algn="l" rtl="0" eaLnBrk="1" fontAlgn="base" hangingPunct="1">
        <a:spcBef>
          <a:spcPct val="0"/>
        </a:spcBef>
        <a:spcAft>
          <a:spcPct val="0"/>
        </a:spcAft>
        <a:defRPr sz="2400">
          <a:solidFill>
            <a:schemeClr val="tx2"/>
          </a:solidFill>
          <a:latin typeface="Georgia" pitchFamily="18" charset="0"/>
        </a:defRPr>
      </a:lvl6pPr>
      <a:lvl7pPr marL="914400" algn="l" rtl="0" eaLnBrk="1" fontAlgn="base" hangingPunct="1">
        <a:spcBef>
          <a:spcPct val="0"/>
        </a:spcBef>
        <a:spcAft>
          <a:spcPct val="0"/>
        </a:spcAft>
        <a:defRPr sz="2400">
          <a:solidFill>
            <a:schemeClr val="tx2"/>
          </a:solidFill>
          <a:latin typeface="Georgia" pitchFamily="18" charset="0"/>
        </a:defRPr>
      </a:lvl7pPr>
      <a:lvl8pPr marL="1371600" algn="l" rtl="0" eaLnBrk="1" fontAlgn="base" hangingPunct="1">
        <a:spcBef>
          <a:spcPct val="0"/>
        </a:spcBef>
        <a:spcAft>
          <a:spcPct val="0"/>
        </a:spcAft>
        <a:defRPr sz="2400">
          <a:solidFill>
            <a:schemeClr val="tx2"/>
          </a:solidFill>
          <a:latin typeface="Georgia" pitchFamily="18" charset="0"/>
        </a:defRPr>
      </a:lvl8pPr>
      <a:lvl9pPr marL="1828800" algn="l" rtl="0" eaLnBrk="1" fontAlgn="base" hangingPunct="1">
        <a:spcBef>
          <a:spcPct val="0"/>
        </a:spcBef>
        <a:spcAft>
          <a:spcPct val="0"/>
        </a:spcAft>
        <a:defRPr sz="2400">
          <a:solidFill>
            <a:schemeClr val="tx2"/>
          </a:solidFill>
          <a:latin typeface="Georgia" pitchFamily="18" charset="0"/>
        </a:defRPr>
      </a:lvl9pPr>
    </p:titleStyle>
    <p:bodyStyle>
      <a:lvl1pPr marL="207963" indent="-207963" algn="l" rtl="0" eaLnBrk="1" fontAlgn="base" hangingPunct="1">
        <a:lnSpc>
          <a:spcPct val="110000"/>
        </a:lnSpc>
        <a:spcBef>
          <a:spcPts val="700"/>
        </a:spcBef>
        <a:spcAft>
          <a:spcPct val="0"/>
        </a:spcAft>
        <a:buClr>
          <a:srgbClr val="4D4F53"/>
        </a:buClr>
        <a:buFont typeface="Wingdings" charset="2"/>
        <a:buChar char="§"/>
        <a:defRPr sz="2000">
          <a:solidFill>
            <a:schemeClr val="tx1"/>
          </a:solidFill>
          <a:latin typeface="Arial"/>
          <a:ea typeface="+mn-ea"/>
          <a:cs typeface="Arial"/>
        </a:defRPr>
      </a:lvl1pPr>
      <a:lvl2pPr marL="398463" indent="-188913" algn="l" rtl="0" eaLnBrk="1" fontAlgn="base" hangingPunct="1">
        <a:lnSpc>
          <a:spcPct val="110000"/>
        </a:lnSpc>
        <a:spcBef>
          <a:spcPts val="600"/>
        </a:spcBef>
        <a:spcAft>
          <a:spcPct val="0"/>
        </a:spcAft>
        <a:buClr>
          <a:srgbClr val="4D4F53"/>
        </a:buClr>
        <a:buFont typeface="Lucida Grande"/>
        <a:buChar char="−"/>
        <a:defRPr>
          <a:solidFill>
            <a:schemeClr val="tx1"/>
          </a:solidFill>
          <a:latin typeface="Arial"/>
          <a:cs typeface="Arial"/>
        </a:defRPr>
      </a:lvl2pPr>
      <a:lvl3pPr marL="593725" indent="-193675" algn="l" rtl="0" eaLnBrk="1" fontAlgn="base" hangingPunct="1">
        <a:lnSpc>
          <a:spcPct val="110000"/>
        </a:lnSpc>
        <a:spcBef>
          <a:spcPts val="500"/>
        </a:spcBef>
        <a:spcAft>
          <a:spcPct val="0"/>
        </a:spcAft>
        <a:buClr>
          <a:srgbClr val="4D4F53"/>
        </a:buClr>
        <a:buFont typeface="Wingdings" charset="2"/>
        <a:buChar char="§"/>
        <a:defRPr sz="1600">
          <a:solidFill>
            <a:schemeClr val="tx1"/>
          </a:solidFill>
          <a:latin typeface="Arial"/>
          <a:cs typeface="Arial"/>
        </a:defRPr>
      </a:lvl3pPr>
      <a:lvl4pPr marL="788988" indent="-193675" algn="l" rtl="0" eaLnBrk="1" fontAlgn="base" hangingPunct="1">
        <a:lnSpc>
          <a:spcPct val="110000"/>
        </a:lnSpc>
        <a:spcBef>
          <a:spcPts val="500"/>
        </a:spcBef>
        <a:spcAft>
          <a:spcPct val="0"/>
        </a:spcAft>
        <a:buClr>
          <a:srgbClr val="4D4F53"/>
        </a:buClr>
        <a:buFont typeface="Lucida Grande"/>
        <a:buChar char="−"/>
        <a:defRPr sz="1400">
          <a:solidFill>
            <a:schemeClr val="tx1"/>
          </a:solidFill>
          <a:latin typeface="Arial"/>
          <a:cs typeface="Arial"/>
        </a:defRPr>
      </a:lvl4pPr>
      <a:lvl5pPr marL="985838" indent="-195263" algn="l" rtl="0" eaLnBrk="1" fontAlgn="base" hangingPunct="1">
        <a:lnSpc>
          <a:spcPct val="110000"/>
        </a:lnSpc>
        <a:spcBef>
          <a:spcPts val="500"/>
        </a:spcBef>
        <a:spcAft>
          <a:spcPct val="0"/>
        </a:spcAft>
        <a:buClr>
          <a:srgbClr val="4D4F53"/>
        </a:buClr>
        <a:buFont typeface="Wingdings" charset="2"/>
        <a:buChar char="§"/>
        <a:defRPr sz="1400">
          <a:solidFill>
            <a:schemeClr val="tx1"/>
          </a:solidFill>
          <a:latin typeface="Arial"/>
          <a:cs typeface="Arial"/>
        </a:defRPr>
      </a:lvl5pPr>
      <a:lvl6pPr marL="1443038" indent="-195263" algn="l" rtl="0" eaLnBrk="1" fontAlgn="base" hangingPunct="1">
        <a:lnSpc>
          <a:spcPct val="133000"/>
        </a:lnSpc>
        <a:spcBef>
          <a:spcPct val="21000"/>
        </a:spcBef>
        <a:spcAft>
          <a:spcPct val="0"/>
        </a:spcAft>
        <a:buClr>
          <a:schemeClr val="bg2"/>
        </a:buClr>
        <a:buChar char="•"/>
        <a:defRPr>
          <a:solidFill>
            <a:schemeClr val="tx1"/>
          </a:solidFill>
          <a:latin typeface="+mn-lt"/>
        </a:defRPr>
      </a:lvl6pPr>
      <a:lvl7pPr marL="1900238" indent="-195263" algn="l" rtl="0" eaLnBrk="1" fontAlgn="base" hangingPunct="1">
        <a:lnSpc>
          <a:spcPct val="133000"/>
        </a:lnSpc>
        <a:spcBef>
          <a:spcPct val="21000"/>
        </a:spcBef>
        <a:spcAft>
          <a:spcPct val="0"/>
        </a:spcAft>
        <a:buClr>
          <a:schemeClr val="bg2"/>
        </a:buClr>
        <a:buChar char="•"/>
        <a:defRPr>
          <a:solidFill>
            <a:schemeClr val="tx1"/>
          </a:solidFill>
          <a:latin typeface="+mn-lt"/>
        </a:defRPr>
      </a:lvl7pPr>
      <a:lvl8pPr marL="2357438" indent="-195263" algn="l" rtl="0" eaLnBrk="1" fontAlgn="base" hangingPunct="1">
        <a:lnSpc>
          <a:spcPct val="133000"/>
        </a:lnSpc>
        <a:spcBef>
          <a:spcPct val="21000"/>
        </a:spcBef>
        <a:spcAft>
          <a:spcPct val="0"/>
        </a:spcAft>
        <a:buClr>
          <a:schemeClr val="bg2"/>
        </a:buClr>
        <a:buChar char="•"/>
        <a:defRPr>
          <a:solidFill>
            <a:schemeClr val="tx1"/>
          </a:solidFill>
          <a:latin typeface="+mn-lt"/>
        </a:defRPr>
      </a:lvl8pPr>
      <a:lvl9pPr marL="2814638" indent="-195263" algn="l" rtl="0" eaLnBrk="1" fontAlgn="base" hangingPunct="1">
        <a:lnSpc>
          <a:spcPct val="133000"/>
        </a:lnSpc>
        <a:spcBef>
          <a:spcPct val="21000"/>
        </a:spcBef>
        <a:spcAft>
          <a:spcPct val="0"/>
        </a:spcAft>
        <a:buClr>
          <a:schemeClr val="bg2"/>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July 19, 2017</a:t>
            </a:r>
            <a:endParaRPr lang="en-US" dirty="0"/>
          </a:p>
        </p:txBody>
      </p:sp>
      <p:sp>
        <p:nvSpPr>
          <p:cNvPr id="3" name="Text Placeholder 2"/>
          <p:cNvSpPr>
            <a:spLocks noGrp="1"/>
          </p:cNvSpPr>
          <p:nvPr>
            <p:ph type="body" sz="quarter" idx="10"/>
          </p:nvPr>
        </p:nvSpPr>
        <p:spPr/>
        <p:txBody>
          <a:bodyPr/>
          <a:lstStyle/>
          <a:p>
            <a:r>
              <a:rPr lang="en-US" dirty="0"/>
              <a:t>Flaws in Selection Research That Create Defensibility </a:t>
            </a:r>
            <a:r>
              <a:rPr lang="en-US" dirty="0" smtClean="0"/>
              <a:t>Problems</a:t>
            </a:r>
            <a:endParaRPr lang="en-US" dirty="0"/>
          </a:p>
        </p:txBody>
      </p:sp>
      <p:sp>
        <p:nvSpPr>
          <p:cNvPr id="4" name="Text Placeholder 3"/>
          <p:cNvSpPr>
            <a:spLocks noGrp="1"/>
          </p:cNvSpPr>
          <p:nvPr>
            <p:ph type="body" sz="quarter" idx="12"/>
          </p:nvPr>
        </p:nvSpPr>
        <p:spPr/>
        <p:txBody>
          <a:bodyPr/>
          <a:lstStyle/>
          <a:p>
            <a:r>
              <a:rPr lang="en-US" dirty="0" smtClean="0"/>
              <a:t>Nancy T. Tippins</a:t>
            </a:r>
          </a:p>
          <a:p>
            <a:r>
              <a:rPr lang="en-US" dirty="0" smtClean="0"/>
              <a:t>IPAC Conference</a:t>
            </a:r>
            <a:endParaRPr lang="en-US" dirty="0"/>
          </a:p>
        </p:txBody>
      </p:sp>
    </p:spTree>
    <p:extLst>
      <p:ext uri="{BB962C8B-B14F-4D97-AF65-F5344CB8AC3E}">
        <p14:creationId xmlns:p14="http://schemas.microsoft.com/office/powerpoint/2010/main" val="24962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Fix</a:t>
            </a:r>
          </a:p>
          <a:p>
            <a:pPr lvl="1"/>
            <a:r>
              <a:rPr lang="en-US" dirty="0" smtClean="0"/>
              <a:t>In most situations, conduct a job analysis and/or a validation study if it has not been done.</a:t>
            </a:r>
          </a:p>
          <a:p>
            <a:pPr lvl="1"/>
            <a:r>
              <a:rPr lang="en-US" dirty="0" smtClean="0"/>
              <a:t>Ensure  that the documentation is thorough.</a:t>
            </a:r>
          </a:p>
          <a:p>
            <a:pPr lvl="1"/>
            <a:r>
              <a:rPr lang="en-US" dirty="0" smtClean="0"/>
              <a:t>Determine how best to handle old studies based on the circumstances.  </a:t>
            </a:r>
            <a:endParaRPr lang="en-US" dirty="0"/>
          </a:p>
        </p:txBody>
      </p:sp>
      <p:sp>
        <p:nvSpPr>
          <p:cNvPr id="3" name="Title 2"/>
          <p:cNvSpPr>
            <a:spLocks noGrp="1"/>
          </p:cNvSpPr>
          <p:nvPr>
            <p:ph type="title"/>
          </p:nvPr>
        </p:nvSpPr>
        <p:spPr/>
        <p:txBody>
          <a:bodyPr/>
          <a:lstStyle/>
          <a:p>
            <a:r>
              <a:rPr lang="en-US" dirty="0"/>
              <a:t>No Documentation of Credible Research</a:t>
            </a:r>
          </a:p>
        </p:txBody>
      </p:sp>
      <p:graphicFrame>
        <p:nvGraphicFramePr>
          <p:cNvPr id="4" name="Table 3"/>
          <p:cNvGraphicFramePr>
            <a:graphicFrameLocks noGrp="1"/>
          </p:cNvGraphicFramePr>
          <p:nvPr>
            <p:extLst>
              <p:ext uri="{D42A27DB-BD31-4B8C-83A1-F6EECF244321}">
                <p14:modId xmlns:p14="http://schemas.microsoft.com/office/powerpoint/2010/main" val="2447895430"/>
              </p:ext>
            </p:extLst>
          </p:nvPr>
        </p:nvGraphicFramePr>
        <p:xfrm>
          <a:off x="457200" y="3733287"/>
          <a:ext cx="8217655" cy="2839720"/>
        </p:xfrm>
        <a:graphic>
          <a:graphicData uri="http://schemas.openxmlformats.org/drawingml/2006/table">
            <a:tbl>
              <a:tblPr firstRow="1" bandRow="1">
                <a:tableStyleId>{5C22544A-7EE6-4342-B048-85BDC9FD1C3A}</a:tableStyleId>
              </a:tblPr>
              <a:tblGrid>
                <a:gridCol w="2542395"/>
                <a:gridCol w="1566432"/>
                <a:gridCol w="2054414"/>
                <a:gridCol w="2054414"/>
              </a:tblGrid>
              <a:tr h="370840">
                <a:tc>
                  <a:txBody>
                    <a:bodyPr/>
                    <a:lstStyle/>
                    <a:p>
                      <a:endParaRPr lang="en-US" dirty="0"/>
                    </a:p>
                  </a:txBody>
                  <a:tcPr/>
                </a:tc>
                <a:tc>
                  <a:txBody>
                    <a:bodyPr/>
                    <a:lstStyle/>
                    <a:p>
                      <a:r>
                        <a:rPr lang="en-US" dirty="0" smtClean="0"/>
                        <a:t>Substantive Changes in Job</a:t>
                      </a:r>
                      <a:endParaRPr lang="en-US" dirty="0"/>
                    </a:p>
                  </a:txBody>
                  <a:tcPr/>
                </a:tc>
                <a:tc>
                  <a:txBody>
                    <a:bodyPr/>
                    <a:lstStyle/>
                    <a:p>
                      <a:r>
                        <a:rPr lang="en-US" dirty="0" smtClean="0"/>
                        <a:t>No Substantive Changes in Job but Old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 Substantive Changes in Job but Relatively New</a:t>
                      </a:r>
                    </a:p>
                  </a:txBody>
                  <a:tcPr/>
                </a:tc>
              </a:tr>
              <a:tr h="370840">
                <a:tc>
                  <a:txBody>
                    <a:bodyPr/>
                    <a:lstStyle/>
                    <a:p>
                      <a:r>
                        <a:rPr lang="en-US" dirty="0" smtClean="0"/>
                        <a:t>Job</a:t>
                      </a:r>
                      <a:r>
                        <a:rPr lang="en-US" baseline="0" dirty="0" smtClean="0"/>
                        <a:t> Analysis</a:t>
                      </a:r>
                      <a:endParaRPr lang="en-US" dirty="0"/>
                    </a:p>
                  </a:txBody>
                  <a:tcPr/>
                </a:tc>
                <a:tc>
                  <a:txBody>
                    <a:bodyPr/>
                    <a:lstStyle/>
                    <a:p>
                      <a:r>
                        <a:rPr lang="en-US" dirty="0" smtClean="0"/>
                        <a:t>Re-do</a:t>
                      </a:r>
                      <a:endParaRPr lang="en-US" dirty="0"/>
                    </a:p>
                  </a:txBody>
                  <a:tcPr/>
                </a:tc>
                <a:tc>
                  <a:txBody>
                    <a:bodyPr/>
                    <a:lstStyle/>
                    <a:p>
                      <a:r>
                        <a:rPr lang="en-US" dirty="0" smtClean="0"/>
                        <a:t>Verify original</a:t>
                      </a:r>
                      <a:endParaRPr lang="en-US" dirty="0"/>
                    </a:p>
                  </a:txBody>
                  <a:tcPr/>
                </a:tc>
                <a:tc>
                  <a:txBody>
                    <a:bodyPr/>
                    <a:lstStyle/>
                    <a:p>
                      <a:r>
                        <a:rPr lang="en-US" dirty="0" smtClean="0"/>
                        <a:t>Sit</a:t>
                      </a:r>
                      <a:r>
                        <a:rPr lang="en-US" baseline="0" dirty="0" smtClean="0"/>
                        <a:t> tight</a:t>
                      </a:r>
                      <a:endParaRPr lang="en-US" dirty="0"/>
                    </a:p>
                  </a:txBody>
                  <a:tcPr/>
                </a:tc>
              </a:tr>
              <a:tr h="370840">
                <a:tc>
                  <a:txBody>
                    <a:bodyPr/>
                    <a:lstStyle/>
                    <a:p>
                      <a:r>
                        <a:rPr lang="en-US" dirty="0" smtClean="0"/>
                        <a:t>Criterion-related Validity Study</a:t>
                      </a:r>
                      <a:endParaRPr lang="en-US" dirty="0"/>
                    </a:p>
                  </a:txBody>
                  <a:tcPr/>
                </a:tc>
                <a:tc>
                  <a:txBody>
                    <a:bodyPr/>
                    <a:lstStyle/>
                    <a:p>
                      <a:r>
                        <a:rPr lang="en-US" dirty="0" smtClean="0"/>
                        <a:t>Re-validate</a:t>
                      </a:r>
                      <a:endParaRPr lang="en-US" dirty="0"/>
                    </a:p>
                  </a:txBody>
                  <a:tcPr/>
                </a:tc>
                <a:tc>
                  <a:txBody>
                    <a:bodyPr/>
                    <a:lstStyle/>
                    <a:p>
                      <a:r>
                        <a:rPr lang="en-US" dirty="0" smtClean="0"/>
                        <a:t>Re-validate,</a:t>
                      </a:r>
                      <a:r>
                        <a:rPr lang="en-US" baseline="0" dirty="0" smtClean="0"/>
                        <a:t> but carefully</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Sit</a:t>
                      </a:r>
                      <a:r>
                        <a:rPr lang="en-US" baseline="0" dirty="0" smtClean="0"/>
                        <a:t> tight</a:t>
                      </a:r>
                      <a:endParaRPr lang="en-US" dirty="0" smtClean="0"/>
                    </a:p>
                    <a:p>
                      <a:endParaRPr lang="en-US" dirty="0"/>
                    </a:p>
                  </a:txBody>
                  <a:tcPr/>
                </a:tc>
              </a:tr>
              <a:tr h="370840">
                <a:tc>
                  <a:txBody>
                    <a:bodyPr/>
                    <a:lstStyle/>
                    <a:p>
                      <a:r>
                        <a:rPr lang="en-US" dirty="0" smtClean="0"/>
                        <a:t>Content-oriented Validity Study </a:t>
                      </a:r>
                      <a:endParaRPr lang="en-US" dirty="0"/>
                    </a:p>
                  </a:txBody>
                  <a:tcPr/>
                </a:tc>
                <a:tc>
                  <a:txBody>
                    <a:bodyPr/>
                    <a:lstStyle/>
                    <a:p>
                      <a:r>
                        <a:rPr lang="en-US" dirty="0" smtClean="0"/>
                        <a:t>Re-validate</a:t>
                      </a:r>
                      <a:endParaRPr lang="en-US" dirty="0"/>
                    </a:p>
                  </a:txBody>
                  <a:tcPr/>
                </a:tc>
                <a:tc>
                  <a:txBody>
                    <a:bodyPr/>
                    <a:lstStyle/>
                    <a:p>
                      <a:r>
                        <a:rPr lang="en-US" dirty="0" smtClean="0"/>
                        <a:t>Re-validate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Sit</a:t>
                      </a:r>
                      <a:r>
                        <a:rPr lang="en-US" baseline="0" dirty="0" smtClean="0"/>
                        <a:t> tight</a:t>
                      </a:r>
                      <a:endParaRPr lang="en-US" dirty="0" smtClean="0"/>
                    </a:p>
                    <a:p>
                      <a:endParaRPr lang="en-US" dirty="0"/>
                    </a:p>
                  </a:txBody>
                  <a:tcPr/>
                </a:tc>
              </a:tr>
            </a:tbl>
          </a:graphicData>
        </a:graphic>
      </p:graphicFrame>
    </p:spTree>
    <p:extLst>
      <p:ext uri="{BB962C8B-B14F-4D97-AF65-F5344CB8AC3E}">
        <p14:creationId xmlns:p14="http://schemas.microsoft.com/office/powerpoint/2010/main" val="2469225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Problem</a:t>
            </a:r>
          </a:p>
          <a:p>
            <a:pPr lvl="1"/>
            <a:r>
              <a:rPr lang="en-US" dirty="0" smtClean="0"/>
              <a:t>The standard used is debated.</a:t>
            </a:r>
          </a:p>
          <a:p>
            <a:pPr lvl="2"/>
            <a:r>
              <a:rPr lang="en-US" dirty="0" smtClean="0"/>
              <a:t>Definition of criticality of tasks and  KSAOs</a:t>
            </a:r>
          </a:p>
          <a:p>
            <a:pPr lvl="2"/>
            <a:r>
              <a:rPr lang="en-US" dirty="0" smtClean="0"/>
              <a:t>Level of validity (excluding insignificant or negative relationships)</a:t>
            </a:r>
          </a:p>
          <a:p>
            <a:pPr lvl="2"/>
            <a:r>
              <a:rPr lang="en-US" dirty="0" smtClean="0"/>
              <a:t>Degree of linkage or number of linkages between tasks and KSAOs</a:t>
            </a:r>
          </a:p>
          <a:p>
            <a:pPr lvl="2"/>
            <a:r>
              <a:rPr lang="en-US" dirty="0" smtClean="0"/>
              <a:t>Level of agreement on cutoff score estimates</a:t>
            </a:r>
          </a:p>
          <a:p>
            <a:pPr lvl="2"/>
            <a:r>
              <a:rPr lang="en-US" dirty="0" smtClean="0"/>
              <a:t>The number of SMEs used</a:t>
            </a:r>
          </a:p>
          <a:p>
            <a:pPr lvl="2"/>
            <a:r>
              <a:rPr lang="en-US" dirty="0" smtClean="0"/>
              <a:t>The percent of tasks represented in a simulation/work sample validated using a content-oriented strategy</a:t>
            </a:r>
          </a:p>
          <a:p>
            <a:pPr lvl="2"/>
            <a:r>
              <a:rPr lang="en-US" dirty="0" smtClean="0"/>
              <a:t>The degree of overlap in tasks and KSAOs between two jobs</a:t>
            </a:r>
          </a:p>
        </p:txBody>
      </p:sp>
      <p:sp>
        <p:nvSpPr>
          <p:cNvPr id="3" name="Title 2"/>
          <p:cNvSpPr>
            <a:spLocks noGrp="1"/>
          </p:cNvSpPr>
          <p:nvPr>
            <p:ph type="title"/>
          </p:nvPr>
        </p:nvSpPr>
        <p:spPr/>
        <p:txBody>
          <a:bodyPr/>
          <a:lstStyle/>
          <a:p>
            <a:r>
              <a:rPr lang="en-US" dirty="0" smtClean="0"/>
              <a:t>Questions on Standards</a:t>
            </a:r>
            <a:endParaRPr lang="en-US" dirty="0"/>
          </a:p>
        </p:txBody>
      </p:sp>
    </p:spTree>
    <p:extLst>
      <p:ext uri="{BB962C8B-B14F-4D97-AF65-F5344CB8AC3E}">
        <p14:creationId xmlns:p14="http://schemas.microsoft.com/office/powerpoint/2010/main" val="3252709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Thoughts</a:t>
            </a:r>
          </a:p>
          <a:p>
            <a:pPr lvl="1"/>
            <a:r>
              <a:rPr lang="en-US" dirty="0" smtClean="0"/>
              <a:t>There are few bright lines in our field, and professional judgment is required in many, if not most, decisions.</a:t>
            </a:r>
          </a:p>
          <a:p>
            <a:r>
              <a:rPr lang="en-US" dirty="0" smtClean="0"/>
              <a:t>Fix</a:t>
            </a:r>
          </a:p>
          <a:p>
            <a:pPr lvl="1"/>
            <a:r>
              <a:rPr lang="en-US" dirty="0" smtClean="0"/>
              <a:t>Develop rationale to support decisions.</a:t>
            </a:r>
          </a:p>
          <a:p>
            <a:pPr lvl="2"/>
            <a:r>
              <a:rPr lang="en-US" dirty="0" smtClean="0"/>
              <a:t>Tie decision rules to the meaning of the rating scale, when possible.</a:t>
            </a:r>
          </a:p>
          <a:p>
            <a:pPr lvl="1"/>
            <a:r>
              <a:rPr lang="en-US" dirty="0" smtClean="0"/>
              <a:t>Include  reviews of job analysis results by SMEs, when feasible.</a:t>
            </a:r>
          </a:p>
          <a:p>
            <a:pPr lvl="1"/>
            <a:r>
              <a:rPr lang="en-US" dirty="0" smtClean="0"/>
              <a:t>Accumulate validity evidence from multiple sources.</a:t>
            </a:r>
            <a:endParaRPr lang="en-US" dirty="0"/>
          </a:p>
        </p:txBody>
      </p:sp>
      <p:sp>
        <p:nvSpPr>
          <p:cNvPr id="3" name="Title 2"/>
          <p:cNvSpPr>
            <a:spLocks noGrp="1"/>
          </p:cNvSpPr>
          <p:nvPr>
            <p:ph type="title"/>
          </p:nvPr>
        </p:nvSpPr>
        <p:spPr/>
        <p:txBody>
          <a:bodyPr/>
          <a:lstStyle/>
          <a:p>
            <a:r>
              <a:rPr lang="en-US" dirty="0" smtClean="0"/>
              <a:t>Questions on Standards</a:t>
            </a:r>
            <a:endParaRPr lang="en-US" dirty="0"/>
          </a:p>
        </p:txBody>
      </p:sp>
    </p:spTree>
    <p:extLst>
      <p:ext uri="{BB962C8B-B14F-4D97-AF65-F5344CB8AC3E}">
        <p14:creationId xmlns:p14="http://schemas.microsoft.com/office/powerpoint/2010/main" val="2910392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smtClean="0"/>
              <a:t>Job Analysis</a:t>
            </a:r>
            <a:endParaRPr lang="en-US" dirty="0"/>
          </a:p>
        </p:txBody>
      </p:sp>
    </p:spTree>
    <p:extLst>
      <p:ext uri="{BB962C8B-B14F-4D97-AF65-F5344CB8AC3E}">
        <p14:creationId xmlns:p14="http://schemas.microsoft.com/office/powerpoint/2010/main" val="3967130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Problem</a:t>
            </a:r>
          </a:p>
          <a:p>
            <a:pPr lvl="1"/>
            <a:r>
              <a:rPr lang="en-US" dirty="0" smtClean="0"/>
              <a:t>Two </a:t>
            </a:r>
            <a:r>
              <a:rPr lang="en-US" dirty="0"/>
              <a:t>or more jobs </a:t>
            </a:r>
            <a:r>
              <a:rPr lang="en-US" dirty="0" smtClean="0"/>
              <a:t>are treated as one job with </a:t>
            </a:r>
            <a:r>
              <a:rPr lang="en-US" dirty="0"/>
              <a:t>no rationale or data to support the combination.</a:t>
            </a:r>
          </a:p>
          <a:p>
            <a:r>
              <a:rPr lang="en-US" dirty="0" smtClean="0"/>
              <a:t>Open Questions</a:t>
            </a:r>
          </a:p>
          <a:p>
            <a:pPr lvl="1"/>
            <a:r>
              <a:rPr lang="en-US" dirty="0" smtClean="0"/>
              <a:t>How similar is similar enough?</a:t>
            </a:r>
          </a:p>
          <a:p>
            <a:pPr lvl="2"/>
            <a:r>
              <a:rPr lang="en-US" dirty="0" smtClean="0"/>
              <a:t>Same job, different titles, different locations/bargaining units</a:t>
            </a:r>
          </a:p>
          <a:p>
            <a:pPr lvl="3"/>
            <a:r>
              <a:rPr lang="en-US" dirty="0" smtClean="0"/>
              <a:t>E.g., Technician 1 in Location </a:t>
            </a:r>
            <a:r>
              <a:rPr lang="en-US" dirty="0"/>
              <a:t>A</a:t>
            </a:r>
            <a:r>
              <a:rPr lang="en-US" dirty="0" smtClean="0"/>
              <a:t> and Equipment Technician in Location B</a:t>
            </a:r>
          </a:p>
          <a:p>
            <a:pPr lvl="2"/>
            <a:r>
              <a:rPr lang="en-US" dirty="0" smtClean="0"/>
              <a:t>Same jobs, different equipment</a:t>
            </a:r>
          </a:p>
          <a:p>
            <a:pPr lvl="3"/>
            <a:r>
              <a:rPr lang="en-US" dirty="0" smtClean="0"/>
              <a:t>E.g., Airplane pilot on 737-800, Airbus 320, and Airplane pilot on DeHavilland 8</a:t>
            </a:r>
            <a:endParaRPr lang="en-US" dirty="0" smtClean="0">
              <a:solidFill>
                <a:srgbClr val="FF0000"/>
              </a:solidFill>
            </a:endParaRPr>
          </a:p>
          <a:p>
            <a:pPr lvl="2"/>
            <a:r>
              <a:rPr lang="en-US" dirty="0" smtClean="0"/>
              <a:t>Same title, different responsibilities</a:t>
            </a:r>
          </a:p>
          <a:p>
            <a:pPr lvl="3"/>
            <a:r>
              <a:rPr lang="en-US" dirty="0" smtClean="0"/>
              <a:t>E.g., billing and inquiry, sales/ new accounts, collections responsibilities comprising a single customer service job </a:t>
            </a:r>
          </a:p>
          <a:p>
            <a:pPr lvl="2"/>
            <a:r>
              <a:rPr lang="en-US" dirty="0" smtClean="0"/>
              <a:t>Similar jobs, different titles</a:t>
            </a:r>
          </a:p>
          <a:p>
            <a:pPr lvl="3"/>
            <a:r>
              <a:rPr lang="en-US" dirty="0" smtClean="0"/>
              <a:t>E.g., Processing Technician and Technician I</a:t>
            </a:r>
          </a:p>
          <a:p>
            <a:pPr lvl="1"/>
            <a:endParaRPr lang="en-US" dirty="0"/>
          </a:p>
        </p:txBody>
      </p:sp>
      <p:sp>
        <p:nvSpPr>
          <p:cNvPr id="3" name="Title 2"/>
          <p:cNvSpPr>
            <a:spLocks noGrp="1"/>
          </p:cNvSpPr>
          <p:nvPr>
            <p:ph type="title"/>
          </p:nvPr>
        </p:nvSpPr>
        <p:spPr/>
        <p:txBody>
          <a:bodyPr/>
          <a:lstStyle/>
          <a:p>
            <a:r>
              <a:rPr lang="en-US" dirty="0" smtClean="0"/>
              <a:t>Combining Jobs</a:t>
            </a:r>
            <a:endParaRPr lang="en-US" dirty="0"/>
          </a:p>
        </p:txBody>
      </p:sp>
    </p:spTree>
    <p:extLst>
      <p:ext uri="{BB962C8B-B14F-4D97-AF65-F5344CB8AC3E}">
        <p14:creationId xmlns:p14="http://schemas.microsoft.com/office/powerpoint/2010/main" val="157907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Thoughts</a:t>
            </a:r>
          </a:p>
          <a:p>
            <a:pPr lvl="1"/>
            <a:r>
              <a:rPr lang="en-US" dirty="0"/>
              <a:t>What evidence exists to support the similarity of the jobs?</a:t>
            </a:r>
          </a:p>
          <a:p>
            <a:pPr lvl="2"/>
            <a:r>
              <a:rPr lang="en-US" dirty="0"/>
              <a:t>What is the source of that evidence?</a:t>
            </a:r>
          </a:p>
          <a:p>
            <a:pPr lvl="2"/>
            <a:r>
              <a:rPr lang="en-US" dirty="0"/>
              <a:t>How </a:t>
            </a:r>
            <a:r>
              <a:rPr lang="en-US" dirty="0" smtClean="0"/>
              <a:t>accurate and objective </a:t>
            </a:r>
            <a:r>
              <a:rPr lang="en-US" dirty="0"/>
              <a:t>is that source likely to be?</a:t>
            </a:r>
          </a:p>
          <a:p>
            <a:pPr lvl="1"/>
            <a:r>
              <a:rPr lang="en-US" dirty="0"/>
              <a:t>How are incumbents in the jobs evaluated and paid? </a:t>
            </a:r>
            <a:endParaRPr lang="en-US" dirty="0" smtClean="0"/>
          </a:p>
          <a:p>
            <a:pPr lvl="1"/>
            <a:r>
              <a:rPr lang="en-US" dirty="0" smtClean="0"/>
              <a:t>An important implication of combining jobs in the job analysis is sampling sufficiently enough that the jobs can be separately analyzed to determine if they are similar enough to combine for other purposes, such as validation.</a:t>
            </a:r>
          </a:p>
          <a:p>
            <a:pPr lvl="2"/>
            <a:r>
              <a:rPr lang="en-US" dirty="0" smtClean="0"/>
              <a:t>Even when you sample sufficiently and conduct the appropriate overlap statistics, you still must confront the question of “similar enough?”</a:t>
            </a:r>
          </a:p>
          <a:p>
            <a:r>
              <a:rPr lang="en-US" dirty="0" smtClean="0"/>
              <a:t>Fix</a:t>
            </a:r>
          </a:p>
          <a:p>
            <a:pPr lvl="1"/>
            <a:r>
              <a:rPr lang="en-US" dirty="0" smtClean="0"/>
              <a:t>If there is any doubt about the jobs being very similar enough, use a sample enough sufficient for each job to be analyzed separately and overlap tested to determine if the jobs can be combined or not.</a:t>
            </a:r>
          </a:p>
          <a:p>
            <a:pPr lvl="1"/>
            <a:endParaRPr lang="en-US" dirty="0"/>
          </a:p>
        </p:txBody>
      </p:sp>
      <p:sp>
        <p:nvSpPr>
          <p:cNvPr id="3" name="Title 2"/>
          <p:cNvSpPr>
            <a:spLocks noGrp="1"/>
          </p:cNvSpPr>
          <p:nvPr>
            <p:ph type="title"/>
          </p:nvPr>
        </p:nvSpPr>
        <p:spPr/>
        <p:txBody>
          <a:bodyPr/>
          <a:lstStyle/>
          <a:p>
            <a:r>
              <a:rPr lang="en-US" dirty="0"/>
              <a:t>Combining Jobs</a:t>
            </a:r>
          </a:p>
        </p:txBody>
      </p:sp>
    </p:spTree>
    <p:extLst>
      <p:ext uri="{BB962C8B-B14F-4D97-AF65-F5344CB8AC3E}">
        <p14:creationId xmlns:p14="http://schemas.microsoft.com/office/powerpoint/2010/main" val="1444079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Problem</a:t>
            </a:r>
          </a:p>
          <a:p>
            <a:pPr lvl="1"/>
            <a:r>
              <a:rPr lang="en-US" dirty="0" smtClean="0"/>
              <a:t>The number of SMEs for a job analysis task is considered inadequate.</a:t>
            </a:r>
          </a:p>
          <a:p>
            <a:r>
              <a:rPr lang="en-US" dirty="0" smtClean="0"/>
              <a:t>Open questions</a:t>
            </a:r>
          </a:p>
          <a:p>
            <a:pPr lvl="1"/>
            <a:r>
              <a:rPr lang="en-US" dirty="0" smtClean="0"/>
              <a:t>How many is enough?</a:t>
            </a:r>
          </a:p>
          <a:p>
            <a:r>
              <a:rPr lang="en-US" dirty="0" smtClean="0"/>
              <a:t>Thoughts</a:t>
            </a:r>
            <a:endParaRPr lang="en-US" dirty="0"/>
          </a:p>
          <a:p>
            <a:pPr lvl="1"/>
            <a:r>
              <a:rPr lang="en-US" dirty="0"/>
              <a:t>Some circumstances will help determine the “right” number:</a:t>
            </a:r>
          </a:p>
          <a:p>
            <a:pPr lvl="2"/>
            <a:r>
              <a:rPr lang="en-US" dirty="0"/>
              <a:t>How many people are in the job?</a:t>
            </a:r>
          </a:p>
          <a:p>
            <a:pPr lvl="2"/>
            <a:r>
              <a:rPr lang="en-US" dirty="0"/>
              <a:t>To what extent is the work standardized</a:t>
            </a:r>
            <a:r>
              <a:rPr lang="en-US" dirty="0" smtClean="0"/>
              <a:t>?</a:t>
            </a:r>
          </a:p>
          <a:p>
            <a:pPr lvl="3"/>
            <a:r>
              <a:rPr lang="en-US" dirty="0" smtClean="0"/>
              <a:t>How do you know how complete the standardization effort is?</a:t>
            </a:r>
            <a:endParaRPr lang="en-US" dirty="0"/>
          </a:p>
          <a:p>
            <a:pPr lvl="2"/>
            <a:r>
              <a:rPr lang="en-US" dirty="0"/>
              <a:t>What kind of variations exist in equipment?</a:t>
            </a:r>
          </a:p>
          <a:p>
            <a:pPr lvl="2"/>
            <a:r>
              <a:rPr lang="en-US" dirty="0" smtClean="0"/>
              <a:t>For what </a:t>
            </a:r>
            <a:r>
              <a:rPr lang="en-US" dirty="0"/>
              <a:t>job analysis activity (e.g., observations, interviews, focus groups, JAQs) </a:t>
            </a:r>
            <a:r>
              <a:rPr lang="en-US" dirty="0" smtClean="0"/>
              <a:t>are SMEs being used?</a:t>
            </a:r>
            <a:endParaRPr lang="en-US" dirty="0"/>
          </a:p>
          <a:p>
            <a:pPr lvl="1"/>
            <a:endParaRPr lang="en-US" dirty="0" smtClean="0"/>
          </a:p>
        </p:txBody>
      </p:sp>
      <p:sp>
        <p:nvSpPr>
          <p:cNvPr id="3" name="Title 2"/>
          <p:cNvSpPr>
            <a:spLocks noGrp="1"/>
          </p:cNvSpPr>
          <p:nvPr>
            <p:ph type="title"/>
          </p:nvPr>
        </p:nvSpPr>
        <p:spPr/>
        <p:txBody>
          <a:bodyPr/>
          <a:lstStyle/>
          <a:p>
            <a:r>
              <a:rPr lang="en-US" dirty="0" smtClean="0"/>
              <a:t>Inadequate Number of SMEs</a:t>
            </a:r>
            <a:endParaRPr lang="en-US" dirty="0"/>
          </a:p>
        </p:txBody>
      </p:sp>
    </p:spTree>
    <p:extLst>
      <p:ext uri="{BB962C8B-B14F-4D97-AF65-F5344CB8AC3E}">
        <p14:creationId xmlns:p14="http://schemas.microsoft.com/office/powerpoint/2010/main" val="2700381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Thoughts (continued)</a:t>
            </a:r>
            <a:endParaRPr lang="en-US" dirty="0"/>
          </a:p>
          <a:p>
            <a:pPr lvl="1"/>
            <a:r>
              <a:rPr lang="en-US" dirty="0" smtClean="0"/>
              <a:t>The number of SMEs ought to </a:t>
            </a:r>
          </a:p>
          <a:p>
            <a:pPr lvl="2"/>
            <a:r>
              <a:rPr lang="en-US" dirty="0" smtClean="0"/>
              <a:t>Include representation of </a:t>
            </a:r>
          </a:p>
          <a:p>
            <a:pPr lvl="3"/>
            <a:r>
              <a:rPr lang="en-US" dirty="0" smtClean="0"/>
              <a:t>Race/ethnic and gender groups</a:t>
            </a:r>
          </a:p>
          <a:p>
            <a:pPr lvl="3"/>
            <a:r>
              <a:rPr lang="en-US" dirty="0" smtClean="0"/>
              <a:t>Variations in work based on location, equipment, bargaining unit</a:t>
            </a:r>
          </a:p>
          <a:p>
            <a:r>
              <a:rPr lang="en-US" dirty="0" smtClean="0"/>
              <a:t>Fix</a:t>
            </a:r>
          </a:p>
          <a:p>
            <a:pPr lvl="1"/>
            <a:r>
              <a:rPr lang="en-US" dirty="0" smtClean="0"/>
              <a:t>Carefully consider the sample size used in each step of the job analysis and ensure it is sufficient to accomplish the task at hand.</a:t>
            </a:r>
          </a:p>
          <a:p>
            <a:pPr lvl="2"/>
            <a:r>
              <a:rPr lang="en-US" dirty="0" smtClean="0"/>
              <a:t>If there is any doubt, oversample to be safe.</a:t>
            </a:r>
          </a:p>
          <a:p>
            <a:pPr lvl="1"/>
            <a:r>
              <a:rPr lang="en-US" dirty="0" smtClean="0"/>
              <a:t>Conduct reviews of results by knowledgeable SMEs in higher level positions to verify accuracy of  results.</a:t>
            </a:r>
          </a:p>
          <a:p>
            <a:pPr marL="209550" lvl="1" indent="0">
              <a:buNone/>
            </a:pPr>
            <a:endParaRPr lang="en-US" dirty="0"/>
          </a:p>
        </p:txBody>
      </p:sp>
      <p:sp>
        <p:nvSpPr>
          <p:cNvPr id="3" name="Title 2"/>
          <p:cNvSpPr>
            <a:spLocks noGrp="1"/>
          </p:cNvSpPr>
          <p:nvPr>
            <p:ph type="title"/>
          </p:nvPr>
        </p:nvSpPr>
        <p:spPr/>
        <p:txBody>
          <a:bodyPr/>
          <a:lstStyle/>
          <a:p>
            <a:r>
              <a:rPr lang="en-US" dirty="0"/>
              <a:t>Inadequate Number of SMEs</a:t>
            </a:r>
          </a:p>
        </p:txBody>
      </p:sp>
    </p:spTree>
    <p:extLst>
      <p:ext uri="{BB962C8B-B14F-4D97-AF65-F5344CB8AC3E}">
        <p14:creationId xmlns:p14="http://schemas.microsoft.com/office/powerpoint/2010/main" val="20762356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Problem</a:t>
            </a:r>
          </a:p>
          <a:p>
            <a:pPr lvl="1"/>
            <a:r>
              <a:rPr lang="en-US" dirty="0" smtClean="0"/>
              <a:t>Subject Matter Experts (SMEs) who are deemed inadequate or unqualified.</a:t>
            </a:r>
          </a:p>
          <a:p>
            <a:pPr lvl="2"/>
            <a:r>
              <a:rPr lang="en-US" dirty="0" smtClean="0"/>
              <a:t>SMEs who have not performed the job</a:t>
            </a:r>
          </a:p>
          <a:p>
            <a:pPr lvl="2"/>
            <a:r>
              <a:rPr lang="en-US" dirty="0" smtClean="0"/>
              <a:t>SMEs who have very short job tenure</a:t>
            </a:r>
          </a:p>
          <a:p>
            <a:pPr lvl="2"/>
            <a:r>
              <a:rPr lang="en-US" dirty="0" smtClean="0"/>
              <a:t>SMEs who come from another organization</a:t>
            </a:r>
          </a:p>
          <a:p>
            <a:pPr lvl="2"/>
            <a:r>
              <a:rPr lang="en-US" dirty="0" smtClean="0"/>
              <a:t>SMEs who have ulterior motives</a:t>
            </a:r>
          </a:p>
          <a:p>
            <a:pPr lvl="1"/>
            <a:r>
              <a:rPr lang="en-US" dirty="0"/>
              <a:t>Analysts were used instead of job </a:t>
            </a:r>
            <a:r>
              <a:rPr lang="en-US" dirty="0" smtClean="0"/>
              <a:t>incumbents </a:t>
            </a:r>
            <a:r>
              <a:rPr lang="en-US" dirty="0"/>
              <a:t>or supervisors were used for job analysis ratings</a:t>
            </a:r>
            <a:r>
              <a:rPr lang="en-US" dirty="0" smtClean="0"/>
              <a:t>.</a:t>
            </a:r>
            <a:endParaRPr lang="en-US" dirty="0"/>
          </a:p>
        </p:txBody>
      </p:sp>
      <p:sp>
        <p:nvSpPr>
          <p:cNvPr id="3" name="Title 2"/>
          <p:cNvSpPr>
            <a:spLocks noGrp="1"/>
          </p:cNvSpPr>
          <p:nvPr>
            <p:ph type="title"/>
          </p:nvPr>
        </p:nvSpPr>
        <p:spPr/>
        <p:txBody>
          <a:bodyPr/>
          <a:lstStyle/>
          <a:p>
            <a:r>
              <a:rPr lang="en-US" dirty="0" smtClean="0"/>
              <a:t>Inadequate SMEs/Use of Job Analysts</a:t>
            </a:r>
            <a:endParaRPr lang="en-US" dirty="0"/>
          </a:p>
        </p:txBody>
      </p:sp>
    </p:spTree>
    <p:extLst>
      <p:ext uri="{BB962C8B-B14F-4D97-AF65-F5344CB8AC3E}">
        <p14:creationId xmlns:p14="http://schemas.microsoft.com/office/powerpoint/2010/main" val="223581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Open Questions</a:t>
            </a:r>
          </a:p>
          <a:p>
            <a:pPr lvl="1"/>
            <a:r>
              <a:rPr lang="en-US" dirty="0" smtClean="0"/>
              <a:t>What do you do when there is no one in the job?</a:t>
            </a:r>
          </a:p>
          <a:p>
            <a:pPr lvl="1"/>
            <a:r>
              <a:rPr lang="en-US" dirty="0" smtClean="0"/>
              <a:t>What do you do when the incumbents are not able to describe the job accurately?</a:t>
            </a:r>
          </a:p>
          <a:p>
            <a:pPr lvl="1"/>
            <a:r>
              <a:rPr lang="en-US" dirty="0" smtClean="0"/>
              <a:t>How do you know who is responding conscientiously and who is not?</a:t>
            </a:r>
          </a:p>
          <a:p>
            <a:pPr lvl="1"/>
            <a:r>
              <a:rPr lang="en-US" dirty="0"/>
              <a:t>How do we define expertise regardless of the role of the individual?</a:t>
            </a:r>
          </a:p>
          <a:p>
            <a:pPr lvl="1"/>
            <a:r>
              <a:rPr lang="en-US" dirty="0"/>
              <a:t>Can the job be sufficiently observed by an outsider so that he/she can make accurate ratings?</a:t>
            </a:r>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smtClean="0"/>
              <a:t>Inadequate SMEs/Use of Job Analysts</a:t>
            </a:r>
            <a:endParaRPr lang="en-US" dirty="0"/>
          </a:p>
        </p:txBody>
      </p:sp>
    </p:spTree>
    <p:extLst>
      <p:ext uri="{BB962C8B-B14F-4D97-AF65-F5344CB8AC3E}">
        <p14:creationId xmlns:p14="http://schemas.microsoft.com/office/powerpoint/2010/main" val="1053343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lang="en-US" dirty="0" smtClean="0"/>
              <a:t>Review some common </a:t>
            </a:r>
            <a:r>
              <a:rPr lang="en-US" dirty="0"/>
              <a:t>problems </a:t>
            </a:r>
            <a:r>
              <a:rPr lang="en-US" dirty="0" smtClean="0"/>
              <a:t>and some controversial </a:t>
            </a:r>
            <a:r>
              <a:rPr lang="en-US" dirty="0"/>
              <a:t>practices </a:t>
            </a:r>
            <a:r>
              <a:rPr lang="en-US" dirty="0" smtClean="0"/>
              <a:t>that can </a:t>
            </a:r>
            <a:r>
              <a:rPr lang="en-US" dirty="0"/>
              <a:t>lead to significant </a:t>
            </a:r>
            <a:r>
              <a:rPr lang="en-US" dirty="0" smtClean="0"/>
              <a:t>difficulties </a:t>
            </a:r>
            <a:r>
              <a:rPr lang="en-US" dirty="0"/>
              <a:t>in defending </a:t>
            </a:r>
            <a:r>
              <a:rPr lang="en-US" dirty="0" smtClean="0"/>
              <a:t>a </a:t>
            </a:r>
            <a:r>
              <a:rPr lang="en-US" dirty="0"/>
              <a:t>test when </a:t>
            </a:r>
            <a:r>
              <a:rPr lang="en-US" dirty="0" smtClean="0"/>
              <a:t>it is challenged</a:t>
            </a:r>
          </a:p>
          <a:p>
            <a:pPr marL="342900" indent="-342900">
              <a:buFont typeface="Arial" panose="020B0604020202020204" pitchFamily="34" charset="0"/>
              <a:buChar char="•"/>
            </a:pPr>
            <a:r>
              <a:rPr lang="en-US" dirty="0" smtClean="0"/>
              <a:t>Focus on four areas</a:t>
            </a:r>
          </a:p>
          <a:p>
            <a:pPr marL="741363" lvl="1" indent="-342900">
              <a:buFont typeface="Arial" panose="020B0604020202020204" pitchFamily="34" charset="0"/>
              <a:buChar char="•"/>
            </a:pPr>
            <a:r>
              <a:rPr lang="en-US" dirty="0"/>
              <a:t>J</a:t>
            </a:r>
            <a:r>
              <a:rPr lang="en-US" dirty="0" smtClean="0"/>
              <a:t>ob analysis </a:t>
            </a:r>
          </a:p>
          <a:p>
            <a:pPr marL="741363" lvl="1" indent="-342900">
              <a:buFont typeface="Arial" panose="020B0604020202020204" pitchFamily="34" charset="0"/>
              <a:buChar char="•"/>
            </a:pPr>
            <a:r>
              <a:rPr lang="en-US" dirty="0" smtClean="0"/>
              <a:t>Predictors</a:t>
            </a:r>
          </a:p>
          <a:p>
            <a:pPr marL="741363" lvl="1" indent="-342900">
              <a:buFont typeface="Arial" panose="020B0604020202020204" pitchFamily="34" charset="0"/>
              <a:buChar char="•"/>
            </a:pPr>
            <a:r>
              <a:rPr lang="en-US" dirty="0" smtClean="0"/>
              <a:t>Criteria</a:t>
            </a:r>
          </a:p>
          <a:p>
            <a:pPr marL="741363" lvl="1" indent="-342900">
              <a:buFont typeface="Arial" panose="020B0604020202020204" pitchFamily="34" charset="0"/>
              <a:buChar char="•"/>
            </a:pPr>
            <a:r>
              <a:rPr lang="en-US" dirty="0" smtClean="0"/>
              <a:t>Validation research</a:t>
            </a:r>
          </a:p>
          <a:p>
            <a:pPr marL="936625" lvl="2" indent="-342900">
              <a:buFont typeface="Arial" panose="020B0604020202020204" pitchFamily="34" charset="0"/>
              <a:buChar char="•"/>
            </a:pPr>
            <a:r>
              <a:rPr lang="en-US" dirty="0" smtClean="0"/>
              <a:t>Criterion-related</a:t>
            </a:r>
          </a:p>
          <a:p>
            <a:pPr marL="936625" lvl="2" indent="-342900">
              <a:buFont typeface="Arial" panose="020B0604020202020204" pitchFamily="34" charset="0"/>
              <a:buChar char="•"/>
            </a:pPr>
            <a:r>
              <a:rPr lang="en-US" dirty="0" smtClean="0"/>
              <a:t>Content-oriented </a:t>
            </a:r>
          </a:p>
          <a:p>
            <a:pPr marL="342900" indent="-342900">
              <a:buFont typeface="Arial" panose="020B0604020202020204" pitchFamily="34" charset="0"/>
              <a:buChar char="•"/>
            </a:pPr>
            <a:r>
              <a:rPr lang="en-US" dirty="0" smtClean="0"/>
              <a:t>Offer “fixes” that </a:t>
            </a:r>
            <a:r>
              <a:rPr lang="en-US" u="sng" dirty="0" smtClean="0"/>
              <a:t>may</a:t>
            </a:r>
            <a:r>
              <a:rPr lang="en-US" dirty="0" smtClean="0"/>
              <a:t> result in a more defensible selection procedures</a:t>
            </a:r>
          </a:p>
          <a:p>
            <a:pPr marL="342900" indent="-342900">
              <a:buFont typeface="Arial" panose="020B0604020202020204" pitchFamily="34" charset="0"/>
              <a:buChar char="•"/>
            </a:pPr>
            <a:endParaRPr lang="en-US" dirty="0"/>
          </a:p>
        </p:txBody>
      </p:sp>
      <p:sp>
        <p:nvSpPr>
          <p:cNvPr id="3" name="Title 2"/>
          <p:cNvSpPr>
            <a:spLocks noGrp="1"/>
          </p:cNvSpPr>
          <p:nvPr>
            <p:ph type="title"/>
          </p:nvPr>
        </p:nvSpPr>
        <p:spPr/>
        <p:txBody>
          <a:bodyPr/>
          <a:lstStyle/>
          <a:p>
            <a:r>
              <a:rPr lang="en-US" dirty="0" smtClean="0"/>
              <a:t>Goal:</a:t>
            </a:r>
            <a:endParaRPr lang="en-US" dirty="0"/>
          </a:p>
        </p:txBody>
      </p:sp>
    </p:spTree>
    <p:extLst>
      <p:ext uri="{BB962C8B-B14F-4D97-AF65-F5344CB8AC3E}">
        <p14:creationId xmlns:p14="http://schemas.microsoft.com/office/powerpoint/2010/main" val="526899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Thoughts</a:t>
            </a:r>
            <a:endParaRPr lang="en-US" dirty="0"/>
          </a:p>
          <a:p>
            <a:pPr lvl="1"/>
            <a:r>
              <a:rPr lang="en-US" dirty="0"/>
              <a:t>Incumbents and supervisors may not exist.</a:t>
            </a:r>
          </a:p>
          <a:p>
            <a:pPr lvl="1"/>
            <a:r>
              <a:rPr lang="en-US" dirty="0"/>
              <a:t>Incumbents and supervisors may not make accurate ratings because of ability or personal </a:t>
            </a:r>
            <a:r>
              <a:rPr lang="en-US" dirty="0" smtClean="0"/>
              <a:t>concerns.</a:t>
            </a:r>
            <a:endParaRPr lang="en-US" dirty="0"/>
          </a:p>
          <a:p>
            <a:pPr lvl="1"/>
            <a:r>
              <a:rPr lang="en-US" dirty="0" smtClean="0"/>
              <a:t>There is no good way to establish the qualifications of the SME.</a:t>
            </a:r>
          </a:p>
          <a:p>
            <a:pPr lvl="2"/>
            <a:r>
              <a:rPr lang="en-US" dirty="0" smtClean="0"/>
              <a:t>Beyond performing the job for a long period of time, there are few objective ways (if any) to determine knowledge about the job.</a:t>
            </a:r>
          </a:p>
          <a:p>
            <a:pPr lvl="3"/>
            <a:r>
              <a:rPr lang="en-US" dirty="0" smtClean="0"/>
              <a:t>Long term performance does not necessarily equate to high levels of performance or job knowledge.</a:t>
            </a:r>
          </a:p>
          <a:p>
            <a:pPr lvl="3"/>
            <a:r>
              <a:rPr lang="en-US" dirty="0" smtClean="0"/>
              <a:t>Asking for ratings of knowledge about the job or comfort with the accuracy of the ratings may help detect those whose ratings may be suspect.</a:t>
            </a:r>
          </a:p>
          <a:p>
            <a:pPr lvl="1"/>
            <a:r>
              <a:rPr lang="en-US" dirty="0" smtClean="0"/>
              <a:t>There </a:t>
            </a:r>
            <a:r>
              <a:rPr lang="en-US" dirty="0"/>
              <a:t>are few </a:t>
            </a:r>
            <a:r>
              <a:rPr lang="en-US" dirty="0" smtClean="0"/>
              <a:t>effective ways </a:t>
            </a:r>
            <a:r>
              <a:rPr lang="en-US" dirty="0"/>
              <a:t>to assess the conscientiousness of the rater. </a:t>
            </a:r>
            <a:endParaRPr lang="en-US" dirty="0" smtClean="0"/>
          </a:p>
        </p:txBody>
      </p:sp>
      <p:sp>
        <p:nvSpPr>
          <p:cNvPr id="3" name="Title 2"/>
          <p:cNvSpPr>
            <a:spLocks noGrp="1"/>
          </p:cNvSpPr>
          <p:nvPr>
            <p:ph type="title"/>
          </p:nvPr>
        </p:nvSpPr>
        <p:spPr/>
        <p:txBody>
          <a:bodyPr/>
          <a:lstStyle/>
          <a:p>
            <a:r>
              <a:rPr lang="en-US" dirty="0"/>
              <a:t>Inadequate SMEs/Use of Job Analysts</a:t>
            </a:r>
          </a:p>
        </p:txBody>
      </p:sp>
    </p:spTree>
    <p:extLst>
      <p:ext uri="{BB962C8B-B14F-4D97-AF65-F5344CB8AC3E}">
        <p14:creationId xmlns:p14="http://schemas.microsoft.com/office/powerpoint/2010/main" val="1937036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Fix</a:t>
            </a:r>
          </a:p>
          <a:p>
            <a:pPr lvl="1"/>
            <a:r>
              <a:rPr lang="en-US" dirty="0" smtClean="0"/>
              <a:t>Consider who is best qualified to provide information about a job.</a:t>
            </a:r>
          </a:p>
          <a:p>
            <a:pPr lvl="1"/>
            <a:r>
              <a:rPr lang="en-US" dirty="0" smtClean="0"/>
              <a:t>Identify circumstances that might lead an SME to make inaccurate ratings.</a:t>
            </a:r>
          </a:p>
          <a:p>
            <a:pPr lvl="1"/>
            <a:r>
              <a:rPr lang="en-US" dirty="0" smtClean="0"/>
              <a:t>Include self-ratings of job knowledge and accuracy of ratings.</a:t>
            </a:r>
          </a:p>
          <a:p>
            <a:pPr lvl="1"/>
            <a:r>
              <a:rPr lang="en-US" dirty="0" smtClean="0"/>
              <a:t>State clearly the purpose of the job analysis and the  level  of confidentiality to be  provided.</a:t>
            </a:r>
          </a:p>
          <a:p>
            <a:pPr lvl="1"/>
            <a:r>
              <a:rPr lang="en-US" dirty="0"/>
              <a:t>Document the expertise of </a:t>
            </a:r>
            <a:r>
              <a:rPr lang="en-US" dirty="0" smtClean="0"/>
              <a:t>SMEs.</a:t>
            </a:r>
            <a:endParaRPr lang="en-US" dirty="0"/>
          </a:p>
          <a:p>
            <a:pPr lvl="1"/>
            <a:r>
              <a:rPr lang="en-US" dirty="0"/>
              <a:t>Document how non-incumbents </a:t>
            </a:r>
            <a:r>
              <a:rPr lang="en-US" dirty="0" smtClean="0"/>
              <a:t>or non-supervisors gained </a:t>
            </a:r>
            <a:r>
              <a:rPr lang="en-US" dirty="0"/>
              <a:t>their </a:t>
            </a:r>
            <a:r>
              <a:rPr lang="en-US" dirty="0" smtClean="0"/>
              <a:t>expertise.</a:t>
            </a:r>
            <a:endParaRPr lang="en-US" dirty="0"/>
          </a:p>
          <a:p>
            <a:pPr lvl="1"/>
            <a:endParaRPr lang="en-US" dirty="0" smtClean="0"/>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a:t>Inadequate SMEs/Use of Job Analysts</a:t>
            </a:r>
          </a:p>
        </p:txBody>
      </p:sp>
    </p:spTree>
    <p:extLst>
      <p:ext uri="{BB962C8B-B14F-4D97-AF65-F5344CB8AC3E}">
        <p14:creationId xmlns:p14="http://schemas.microsoft.com/office/powerpoint/2010/main" val="2470996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27457" y="304052"/>
            <a:ext cx="4368829" cy="1332366"/>
          </a:xfrm>
        </p:spPr>
        <p:txBody>
          <a:bodyPr/>
          <a:lstStyle/>
          <a:p>
            <a:r>
              <a:rPr lang="en-US" dirty="0" smtClean="0"/>
              <a:t>Challenging Issues in Developing or Choosing Predictors</a:t>
            </a:r>
            <a:endParaRPr lang="en-US" dirty="0"/>
          </a:p>
        </p:txBody>
      </p:sp>
    </p:spTree>
    <p:extLst>
      <p:ext uri="{BB962C8B-B14F-4D97-AF65-F5344CB8AC3E}">
        <p14:creationId xmlns:p14="http://schemas.microsoft.com/office/powerpoint/2010/main" val="1801980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Problem</a:t>
            </a:r>
          </a:p>
          <a:p>
            <a:pPr lvl="1"/>
            <a:r>
              <a:rPr lang="en-US" dirty="0" smtClean="0"/>
              <a:t>Predictors don’t measure critical KSAOs from the job analysis, e.g., </a:t>
            </a:r>
          </a:p>
          <a:p>
            <a:pPr lvl="2"/>
            <a:r>
              <a:rPr lang="en-US" dirty="0" smtClean="0"/>
              <a:t>A general mechanical comprehension test that includes items on hydraulics that is not a knowledge area required on the job</a:t>
            </a:r>
          </a:p>
          <a:p>
            <a:pPr lvl="2"/>
            <a:r>
              <a:rPr lang="en-US" dirty="0" smtClean="0"/>
              <a:t>An algebra test to measure reasoning but algebra is not required on the job</a:t>
            </a:r>
          </a:p>
          <a:p>
            <a:pPr lvl="2"/>
            <a:r>
              <a:rPr lang="en-US" dirty="0" smtClean="0"/>
              <a:t>An MQ requiring a college degree in any field</a:t>
            </a:r>
          </a:p>
          <a:p>
            <a:r>
              <a:rPr lang="en-US" dirty="0" smtClean="0"/>
              <a:t>Open questions</a:t>
            </a:r>
          </a:p>
          <a:p>
            <a:pPr lvl="1"/>
            <a:r>
              <a:rPr lang="en-US" dirty="0" smtClean="0"/>
              <a:t>Can MQs like high school or college degree be justified without a clear relationship to the job?</a:t>
            </a:r>
          </a:p>
          <a:p>
            <a:pPr lvl="1"/>
            <a:r>
              <a:rPr lang="en-US" dirty="0" smtClean="0"/>
              <a:t>How similar to the job does an item type need to be?</a:t>
            </a:r>
          </a:p>
          <a:p>
            <a:pPr lvl="2"/>
            <a:r>
              <a:rPr lang="en-US" dirty="0" smtClean="0"/>
              <a:t>E.g., a + b = c or $10 + $20 = $c.</a:t>
            </a:r>
          </a:p>
          <a:p>
            <a:pPr lvl="2"/>
            <a:r>
              <a:rPr lang="en-US" dirty="0" smtClean="0"/>
              <a:t>E.g., hydraulics represents one application of physical principles that are used on the job</a:t>
            </a:r>
          </a:p>
          <a:p>
            <a:pPr lvl="1"/>
            <a:endParaRPr lang="en-US" dirty="0" smtClean="0"/>
          </a:p>
          <a:p>
            <a:endParaRPr lang="en-US" dirty="0"/>
          </a:p>
        </p:txBody>
      </p:sp>
      <p:sp>
        <p:nvSpPr>
          <p:cNvPr id="3" name="Title 2"/>
          <p:cNvSpPr>
            <a:spLocks noGrp="1"/>
          </p:cNvSpPr>
          <p:nvPr>
            <p:ph type="title"/>
          </p:nvPr>
        </p:nvSpPr>
        <p:spPr/>
        <p:txBody>
          <a:bodyPr/>
          <a:lstStyle/>
          <a:p>
            <a:r>
              <a:rPr lang="en-US" dirty="0" smtClean="0"/>
              <a:t>Predictors That Are Not Obviously Related to Critical KSAOs </a:t>
            </a:r>
            <a:endParaRPr lang="en-US" dirty="0"/>
          </a:p>
        </p:txBody>
      </p:sp>
    </p:spTree>
    <p:extLst>
      <p:ext uri="{BB962C8B-B14F-4D97-AF65-F5344CB8AC3E}">
        <p14:creationId xmlns:p14="http://schemas.microsoft.com/office/powerpoint/2010/main" val="2691215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Thoughts</a:t>
            </a:r>
          </a:p>
          <a:p>
            <a:pPr lvl="1"/>
            <a:r>
              <a:rPr lang="en-US" dirty="0"/>
              <a:t>All measures must be job related</a:t>
            </a:r>
            <a:r>
              <a:rPr lang="en-US" dirty="0" smtClean="0"/>
              <a:t>.</a:t>
            </a:r>
          </a:p>
          <a:p>
            <a:pPr lvl="2"/>
            <a:r>
              <a:rPr lang="en-US" dirty="0"/>
              <a:t>The constructs measured by predictors </a:t>
            </a:r>
            <a:r>
              <a:rPr lang="en-US" dirty="0" smtClean="0"/>
              <a:t>must be </a:t>
            </a:r>
            <a:r>
              <a:rPr lang="en-US" dirty="0"/>
              <a:t>aligned with the important KSAOs defined in the job analysis.</a:t>
            </a:r>
          </a:p>
          <a:p>
            <a:pPr lvl="3"/>
            <a:r>
              <a:rPr lang="en-US" dirty="0" smtClean="0"/>
              <a:t>Intrusions (i.e., knowledge items that are not related to a KSAO) may be a problem.</a:t>
            </a:r>
          </a:p>
          <a:p>
            <a:pPr lvl="2"/>
            <a:r>
              <a:rPr lang="en-US" dirty="0"/>
              <a:t>The greater the inferential leap between test construct and job requirements, the more likely questions are to be asked.</a:t>
            </a:r>
          </a:p>
          <a:p>
            <a:pPr lvl="3"/>
            <a:r>
              <a:rPr lang="en-US" dirty="0" smtClean="0"/>
              <a:t>Abstract items like algebra items that measure a relevant construct or Big Data items that are statistically related to a criterion may raise questions about face validity as well as job relevancy.</a:t>
            </a:r>
          </a:p>
          <a:p>
            <a:r>
              <a:rPr lang="en-US" dirty="0" smtClean="0"/>
              <a:t>Fix</a:t>
            </a:r>
          </a:p>
          <a:p>
            <a:pPr lvl="1"/>
            <a:r>
              <a:rPr lang="en-US" dirty="0" smtClean="0"/>
              <a:t>Don’t measure constructs that cannot be justified by the job analysis.</a:t>
            </a:r>
          </a:p>
          <a:p>
            <a:pPr lvl="1"/>
            <a:r>
              <a:rPr lang="en-US" dirty="0" smtClean="0"/>
              <a:t>Determine how much risk you can tolerate when using highly abstract items.</a:t>
            </a:r>
          </a:p>
          <a:p>
            <a:pPr lvl="1"/>
            <a:endParaRPr lang="en-US" dirty="0" smtClean="0"/>
          </a:p>
        </p:txBody>
      </p:sp>
      <p:sp>
        <p:nvSpPr>
          <p:cNvPr id="3" name="Title 2"/>
          <p:cNvSpPr>
            <a:spLocks noGrp="1"/>
          </p:cNvSpPr>
          <p:nvPr>
            <p:ph type="title"/>
          </p:nvPr>
        </p:nvSpPr>
        <p:spPr/>
        <p:txBody>
          <a:bodyPr/>
          <a:lstStyle/>
          <a:p>
            <a:r>
              <a:rPr lang="en-US" dirty="0"/>
              <a:t>Predictors That Are Not Obviously Related to Critical KSAOs </a:t>
            </a:r>
          </a:p>
        </p:txBody>
      </p:sp>
    </p:spTree>
    <p:extLst>
      <p:ext uri="{BB962C8B-B14F-4D97-AF65-F5344CB8AC3E}">
        <p14:creationId xmlns:p14="http://schemas.microsoft.com/office/powerpoint/2010/main" val="36295247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Problem</a:t>
            </a:r>
          </a:p>
          <a:p>
            <a:pPr lvl="1"/>
            <a:r>
              <a:rPr lang="en-US" dirty="0" smtClean="0"/>
              <a:t>The number or percent of the KSAOs measured by the predictors is perceived to be insufficient.</a:t>
            </a:r>
          </a:p>
          <a:p>
            <a:r>
              <a:rPr lang="en-US" dirty="0" smtClean="0"/>
              <a:t>Open questions</a:t>
            </a:r>
          </a:p>
          <a:p>
            <a:pPr lvl="1"/>
            <a:r>
              <a:rPr lang="en-US" dirty="0" smtClean="0"/>
              <a:t>What number or percent of KSAOs should be measured?</a:t>
            </a:r>
          </a:p>
          <a:p>
            <a:pPr lvl="1"/>
            <a:r>
              <a:rPr lang="en-US" dirty="0" smtClean="0"/>
              <a:t>Is the extent to which the measure is a representative sample of the KSAOs required on the job only an issue when </a:t>
            </a:r>
          </a:p>
          <a:p>
            <a:pPr lvl="2"/>
            <a:r>
              <a:rPr lang="en-US" dirty="0" smtClean="0"/>
              <a:t>Content validity is the primary source of validity evidence?</a:t>
            </a:r>
            <a:endParaRPr lang="en-US" dirty="0"/>
          </a:p>
          <a:p>
            <a:pPr lvl="2"/>
            <a:r>
              <a:rPr lang="en-US" dirty="0" smtClean="0"/>
              <a:t>The measure has high levels of adverse impact?</a:t>
            </a:r>
          </a:p>
          <a:p>
            <a:pPr lvl="1"/>
            <a:r>
              <a:rPr lang="en-US" dirty="0" smtClean="0"/>
              <a:t>Can we justify the use of a single, critical KSAO (e.g., physical abilities, cognitive ability)?</a:t>
            </a:r>
          </a:p>
          <a:p>
            <a:pPr lvl="2"/>
            <a:r>
              <a:rPr lang="en-US" dirty="0"/>
              <a:t>Is it necessary that we always use a criterion that represents the job fully</a:t>
            </a:r>
            <a:r>
              <a:rPr lang="en-US" dirty="0" smtClean="0"/>
              <a:t>?  Can we justify predicting only a single aspect of the  performance domain?</a:t>
            </a:r>
          </a:p>
          <a:p>
            <a:pPr lvl="1"/>
            <a:endParaRPr lang="en-US" dirty="0" smtClean="0"/>
          </a:p>
        </p:txBody>
      </p:sp>
      <p:sp>
        <p:nvSpPr>
          <p:cNvPr id="3" name="Title 2"/>
          <p:cNvSpPr>
            <a:spLocks noGrp="1"/>
          </p:cNvSpPr>
          <p:nvPr>
            <p:ph type="title"/>
          </p:nvPr>
        </p:nvSpPr>
        <p:spPr/>
        <p:txBody>
          <a:bodyPr/>
          <a:lstStyle/>
          <a:p>
            <a:r>
              <a:rPr lang="en-US" dirty="0" smtClean="0"/>
              <a:t>Insufficient Number of Predictors</a:t>
            </a:r>
            <a:endParaRPr lang="en-US" dirty="0"/>
          </a:p>
        </p:txBody>
      </p:sp>
    </p:spTree>
    <p:extLst>
      <p:ext uri="{BB962C8B-B14F-4D97-AF65-F5344CB8AC3E}">
        <p14:creationId xmlns:p14="http://schemas.microsoft.com/office/powerpoint/2010/main" val="34126218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Thoughts</a:t>
            </a:r>
          </a:p>
          <a:p>
            <a:pPr lvl="1"/>
            <a:r>
              <a:rPr lang="en-US" dirty="0"/>
              <a:t>Everything that is measured must be related to an important KSAO; however, there is no requirement to measure all important KSAOs.</a:t>
            </a:r>
          </a:p>
          <a:p>
            <a:pPr lvl="1"/>
            <a:r>
              <a:rPr lang="en-US" dirty="0" smtClean="0"/>
              <a:t>Measuring a single critical KSAO without which the job cannot be performed can be an efficient testing procedure.</a:t>
            </a:r>
          </a:p>
          <a:p>
            <a:pPr lvl="2"/>
            <a:r>
              <a:rPr lang="en-US" dirty="0" smtClean="0"/>
              <a:t>But, measuring a single KSAO that has high levels of adverse impact can attract unwanted attention.</a:t>
            </a:r>
          </a:p>
          <a:p>
            <a:pPr lvl="1"/>
            <a:r>
              <a:rPr lang="en-US" dirty="0" smtClean="0"/>
              <a:t>We </a:t>
            </a:r>
            <a:r>
              <a:rPr lang="en-US" dirty="0"/>
              <a:t>frequently use </a:t>
            </a:r>
            <a:r>
              <a:rPr lang="en-US" dirty="0" smtClean="0"/>
              <a:t>tests </a:t>
            </a:r>
            <a:r>
              <a:rPr lang="en-US" dirty="0"/>
              <a:t>that measure critical KSAOs in a series. </a:t>
            </a:r>
          </a:p>
          <a:p>
            <a:pPr lvl="2"/>
            <a:r>
              <a:rPr lang="en-US" dirty="0"/>
              <a:t>A multiple hurdles approach means that all the KSAOs are not measured in some individuals. </a:t>
            </a:r>
            <a:endParaRPr lang="en-US" dirty="0" smtClean="0"/>
          </a:p>
          <a:p>
            <a:pPr lvl="1"/>
            <a:r>
              <a:rPr lang="en-US" dirty="0" smtClean="0"/>
              <a:t>We </a:t>
            </a:r>
            <a:r>
              <a:rPr lang="en-US" dirty="0"/>
              <a:t>know that we observe higher validity when the predictor and criterion are aligned.</a:t>
            </a:r>
          </a:p>
          <a:p>
            <a:pPr lvl="2"/>
            <a:r>
              <a:rPr lang="en-US" dirty="0"/>
              <a:t>We don’t </a:t>
            </a:r>
            <a:r>
              <a:rPr lang="en-US" dirty="0" smtClean="0"/>
              <a:t>use measures </a:t>
            </a:r>
            <a:r>
              <a:rPr lang="en-US" dirty="0"/>
              <a:t>of some constructs to predict </a:t>
            </a:r>
            <a:r>
              <a:rPr lang="en-US" dirty="0" smtClean="0"/>
              <a:t>criteria </a:t>
            </a:r>
            <a:r>
              <a:rPr lang="en-US" dirty="0"/>
              <a:t>that require other constructs (e.g., physical abilities and cognitive ability).</a:t>
            </a:r>
          </a:p>
        </p:txBody>
      </p:sp>
      <p:sp>
        <p:nvSpPr>
          <p:cNvPr id="3" name="Title 2"/>
          <p:cNvSpPr>
            <a:spLocks noGrp="1"/>
          </p:cNvSpPr>
          <p:nvPr>
            <p:ph type="title"/>
          </p:nvPr>
        </p:nvSpPr>
        <p:spPr/>
        <p:txBody>
          <a:bodyPr/>
          <a:lstStyle/>
          <a:p>
            <a:r>
              <a:rPr lang="en-US" dirty="0"/>
              <a:t>Insufficient Number of Predictors</a:t>
            </a:r>
          </a:p>
        </p:txBody>
      </p:sp>
    </p:spTree>
    <p:extLst>
      <p:ext uri="{BB962C8B-B14F-4D97-AF65-F5344CB8AC3E}">
        <p14:creationId xmlns:p14="http://schemas.microsoft.com/office/powerpoint/2010/main" val="2314741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Fix</a:t>
            </a:r>
          </a:p>
          <a:p>
            <a:pPr lvl="1"/>
            <a:r>
              <a:rPr lang="en-US" dirty="0" smtClean="0"/>
              <a:t>Ensure all measures are related to an important KSAO.</a:t>
            </a:r>
          </a:p>
          <a:p>
            <a:pPr lvl="1"/>
            <a:r>
              <a:rPr lang="en-US" dirty="0" smtClean="0"/>
              <a:t>If a single KSAO or task is measured, ensure that it is a critical one.</a:t>
            </a:r>
          </a:p>
          <a:p>
            <a:pPr lvl="2"/>
            <a:r>
              <a:rPr lang="en-US" dirty="0" smtClean="0"/>
              <a:t>If there is adverse impact on the measure, determine whether or not additional measures could ameliorate the adverse impact and add to the predictive power of the selection procedure.</a:t>
            </a:r>
          </a:p>
        </p:txBody>
      </p:sp>
      <p:sp>
        <p:nvSpPr>
          <p:cNvPr id="3" name="Title 2"/>
          <p:cNvSpPr>
            <a:spLocks noGrp="1"/>
          </p:cNvSpPr>
          <p:nvPr>
            <p:ph type="title"/>
          </p:nvPr>
        </p:nvSpPr>
        <p:spPr/>
        <p:txBody>
          <a:bodyPr/>
          <a:lstStyle/>
          <a:p>
            <a:r>
              <a:rPr lang="en-US" dirty="0"/>
              <a:t>Insufficient Number of Predictors</a:t>
            </a:r>
          </a:p>
        </p:txBody>
      </p:sp>
    </p:spTree>
    <p:extLst>
      <p:ext uri="{BB962C8B-B14F-4D97-AF65-F5344CB8AC3E}">
        <p14:creationId xmlns:p14="http://schemas.microsoft.com/office/powerpoint/2010/main" val="16748012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Problem </a:t>
            </a:r>
          </a:p>
          <a:p>
            <a:pPr lvl="1"/>
            <a:r>
              <a:rPr lang="en-US" dirty="0" smtClean="0"/>
              <a:t>The search for alternative selection procedures was not formally documented.</a:t>
            </a:r>
          </a:p>
          <a:p>
            <a:pPr lvl="1"/>
            <a:r>
              <a:rPr lang="en-US" dirty="0" smtClean="0"/>
              <a:t>The search for alternative selection procedures was deemed insufficient.</a:t>
            </a:r>
          </a:p>
          <a:p>
            <a:r>
              <a:rPr lang="en-US" dirty="0" smtClean="0"/>
              <a:t>Open questions</a:t>
            </a:r>
          </a:p>
          <a:p>
            <a:pPr lvl="1"/>
            <a:r>
              <a:rPr lang="en-US" dirty="0" smtClean="0"/>
              <a:t>What is an alternative selection procedure?</a:t>
            </a:r>
          </a:p>
          <a:p>
            <a:pPr lvl="2"/>
            <a:r>
              <a:rPr lang="en-US" dirty="0" smtClean="0"/>
              <a:t>Measures of different constructs</a:t>
            </a:r>
          </a:p>
          <a:p>
            <a:pPr lvl="2"/>
            <a:r>
              <a:rPr lang="en-US" dirty="0" smtClean="0"/>
              <a:t>Different ways of measuring the same construct</a:t>
            </a:r>
          </a:p>
          <a:p>
            <a:pPr lvl="2"/>
            <a:r>
              <a:rPr lang="en-US" dirty="0" smtClean="0"/>
              <a:t>Consideration of different ways of combining the measures</a:t>
            </a:r>
          </a:p>
          <a:p>
            <a:pPr lvl="2"/>
            <a:r>
              <a:rPr lang="en-US" dirty="0" smtClean="0"/>
              <a:t>Consideration of different cutoff scores</a:t>
            </a:r>
          </a:p>
        </p:txBody>
      </p:sp>
      <p:sp>
        <p:nvSpPr>
          <p:cNvPr id="3" name="Title 2"/>
          <p:cNvSpPr>
            <a:spLocks noGrp="1"/>
          </p:cNvSpPr>
          <p:nvPr>
            <p:ph type="title"/>
          </p:nvPr>
        </p:nvSpPr>
        <p:spPr/>
        <p:txBody>
          <a:bodyPr/>
          <a:lstStyle/>
          <a:p>
            <a:r>
              <a:rPr lang="en-US" dirty="0" smtClean="0"/>
              <a:t>Alternative Selection Procedures</a:t>
            </a:r>
            <a:endParaRPr lang="en-US" dirty="0"/>
          </a:p>
        </p:txBody>
      </p:sp>
    </p:spTree>
    <p:extLst>
      <p:ext uri="{BB962C8B-B14F-4D97-AF65-F5344CB8AC3E}">
        <p14:creationId xmlns:p14="http://schemas.microsoft.com/office/powerpoint/2010/main" val="29269059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smtClean="0"/>
              <a:t>How many of these alternative approaches require actual testing at the local level?</a:t>
            </a:r>
          </a:p>
          <a:p>
            <a:pPr lvl="2"/>
            <a:r>
              <a:rPr lang="en-US" dirty="0" smtClean="0"/>
              <a:t>Is it sufficient to review meta-analytic validity and group mean differences in the literature?</a:t>
            </a:r>
          </a:p>
          <a:p>
            <a:pPr lvl="2"/>
            <a:r>
              <a:rPr lang="en-US" dirty="0" smtClean="0"/>
              <a:t>Which source of evidence is more persuasive – meta-analysis from the literature or local validation study?</a:t>
            </a:r>
          </a:p>
          <a:p>
            <a:pPr lvl="1"/>
            <a:r>
              <a:rPr lang="en-US" dirty="0"/>
              <a:t>How extensive does the search have to be?  How much is enough?</a:t>
            </a:r>
          </a:p>
          <a:p>
            <a:pPr lvl="1"/>
            <a:r>
              <a:rPr lang="en-US" dirty="0"/>
              <a:t>How much should organizational constraints (e.g., costs, administration feasibly) affect decisions about alternatives</a:t>
            </a:r>
            <a:r>
              <a:rPr lang="en-US" dirty="0" smtClean="0"/>
              <a:t>?</a:t>
            </a:r>
          </a:p>
          <a:p>
            <a:pPr lvl="2"/>
            <a:r>
              <a:rPr lang="en-US" dirty="0" smtClean="0"/>
              <a:t>Am I obligated to use the most predictive test – even if the anticipated adverse impact is about the same as another less predictive test?</a:t>
            </a:r>
          </a:p>
          <a:p>
            <a:pPr lvl="2"/>
            <a:endParaRPr lang="en-US" dirty="0" smtClean="0"/>
          </a:p>
          <a:p>
            <a:pPr lvl="1"/>
            <a:endParaRPr lang="en-US" dirty="0"/>
          </a:p>
        </p:txBody>
      </p:sp>
      <p:sp>
        <p:nvSpPr>
          <p:cNvPr id="3" name="Title 2"/>
          <p:cNvSpPr>
            <a:spLocks noGrp="1"/>
          </p:cNvSpPr>
          <p:nvPr>
            <p:ph type="title"/>
          </p:nvPr>
        </p:nvSpPr>
        <p:spPr/>
        <p:txBody>
          <a:bodyPr/>
          <a:lstStyle/>
          <a:p>
            <a:r>
              <a:rPr lang="en-US" dirty="0" smtClean="0"/>
              <a:t>Alternative Selection Procedures</a:t>
            </a:r>
            <a:endParaRPr lang="en-US" dirty="0"/>
          </a:p>
        </p:txBody>
      </p:sp>
    </p:spTree>
    <p:extLst>
      <p:ext uri="{BB962C8B-B14F-4D97-AF65-F5344CB8AC3E}">
        <p14:creationId xmlns:p14="http://schemas.microsoft.com/office/powerpoint/2010/main" val="2682756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55634"/>
            <a:ext cx="8228011" cy="1786811"/>
          </a:xfrm>
        </p:spPr>
        <p:txBody>
          <a:bodyPr/>
          <a:lstStyle/>
          <a:p>
            <a:pPr marL="342900" indent="-342900">
              <a:buFont typeface="Arial" panose="020B0604020202020204" pitchFamily="34" charset="0"/>
              <a:buChar char="•"/>
            </a:pPr>
            <a:r>
              <a:rPr lang="en-US" dirty="0"/>
              <a:t>There are no guarantees!</a:t>
            </a:r>
          </a:p>
          <a:p>
            <a:pPr marL="741363" lvl="1" indent="-342900">
              <a:buFont typeface="Arial" panose="020B0604020202020204" pitchFamily="34" charset="0"/>
              <a:buChar char="•"/>
            </a:pPr>
            <a:r>
              <a:rPr lang="en-US" dirty="0" smtClean="0"/>
              <a:t>Excellent selection research can be difficult to defend.</a:t>
            </a:r>
          </a:p>
          <a:p>
            <a:pPr marL="741363" lvl="1" indent="-342900">
              <a:buFont typeface="Arial" panose="020B0604020202020204" pitchFamily="34" charset="0"/>
              <a:buChar char="•"/>
            </a:pPr>
            <a:r>
              <a:rPr lang="en-US" dirty="0" smtClean="0"/>
              <a:t>Poorly done selection research can be unchallenged.</a:t>
            </a:r>
          </a:p>
          <a:p>
            <a:pPr marL="342900" indent="-342900">
              <a:buFont typeface="Arial" panose="020B0604020202020204" pitchFamily="34" charset="0"/>
              <a:buChar char="•"/>
            </a:pPr>
            <a:r>
              <a:rPr lang="en-US" dirty="0" smtClean="0"/>
              <a:t>This is not a compete list of problems or solutions.</a:t>
            </a:r>
          </a:p>
          <a:p>
            <a:pPr marL="342900" indent="-342900">
              <a:buFont typeface="Arial" panose="020B0604020202020204" pitchFamily="34" charset="0"/>
              <a:buChar char="•"/>
            </a:pPr>
            <a:r>
              <a:rPr lang="en-US" dirty="0" smtClean="0"/>
              <a:t>The solutions I offer are not always the only ones and may not be the best ones in all cases.</a:t>
            </a:r>
          </a:p>
          <a:p>
            <a:pPr marL="741363" lvl="1" indent="-342900">
              <a:buFont typeface="Arial" panose="020B0604020202020204" pitchFamily="34" charset="0"/>
              <a:buChar char="•"/>
            </a:pPr>
            <a:r>
              <a:rPr lang="en-US" dirty="0" smtClean="0"/>
              <a:t>I may not be right!</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p:txBody>
      </p:sp>
      <p:sp>
        <p:nvSpPr>
          <p:cNvPr id="3" name="Title 2"/>
          <p:cNvSpPr>
            <a:spLocks noGrp="1"/>
          </p:cNvSpPr>
          <p:nvPr>
            <p:ph type="title"/>
          </p:nvPr>
        </p:nvSpPr>
        <p:spPr/>
        <p:txBody>
          <a:bodyPr/>
          <a:lstStyle/>
          <a:p>
            <a:r>
              <a:rPr lang="en-US" dirty="0" smtClean="0"/>
              <a:t>Caveats</a:t>
            </a:r>
            <a:endParaRPr lang="en-US" dirty="0"/>
          </a:p>
        </p:txBody>
      </p:sp>
    </p:spTree>
    <p:extLst>
      <p:ext uri="{BB962C8B-B14F-4D97-AF65-F5344CB8AC3E}">
        <p14:creationId xmlns:p14="http://schemas.microsoft.com/office/powerpoint/2010/main" val="28840768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Thoughts</a:t>
            </a:r>
          </a:p>
          <a:p>
            <a:pPr lvl="1"/>
            <a:r>
              <a:rPr lang="en-US" dirty="0" smtClean="0"/>
              <a:t>The search for alternatives probably involves a number of approaches.</a:t>
            </a:r>
          </a:p>
          <a:p>
            <a:pPr lvl="2"/>
            <a:r>
              <a:rPr lang="en-US" dirty="0" smtClean="0"/>
              <a:t>More is better!</a:t>
            </a:r>
          </a:p>
          <a:p>
            <a:pPr lvl="1"/>
            <a:r>
              <a:rPr lang="en-US" dirty="0" smtClean="0"/>
              <a:t>When alternatives to cognitive ability measures are sought, the alternatives frequently have less adverse impact but do not meet the standard of equal or greater validity.</a:t>
            </a:r>
          </a:p>
          <a:p>
            <a:pPr lvl="1"/>
            <a:r>
              <a:rPr lang="en-US" dirty="0"/>
              <a:t>Anecdotally at least, selection procedures with high adverse impact seem to increase the risk of a </a:t>
            </a:r>
            <a:r>
              <a:rPr lang="en-US" dirty="0" smtClean="0"/>
              <a:t>challenge  - although lower levels of adverse impact can certainly cause a test to be challenged.</a:t>
            </a:r>
            <a:endParaRPr lang="en-US" dirty="0"/>
          </a:p>
          <a:p>
            <a:pPr lvl="1"/>
            <a:r>
              <a:rPr lang="en-US" dirty="0"/>
              <a:t>Selection procedures with high adverse impact can limit the diversity of the resulting workforce</a:t>
            </a:r>
            <a:r>
              <a:rPr lang="en-US" dirty="0" smtClean="0"/>
              <a:t>.</a:t>
            </a:r>
          </a:p>
        </p:txBody>
      </p:sp>
      <p:sp>
        <p:nvSpPr>
          <p:cNvPr id="3" name="Title 2"/>
          <p:cNvSpPr>
            <a:spLocks noGrp="1"/>
          </p:cNvSpPr>
          <p:nvPr>
            <p:ph type="title"/>
          </p:nvPr>
        </p:nvSpPr>
        <p:spPr/>
        <p:txBody>
          <a:bodyPr/>
          <a:lstStyle/>
          <a:p>
            <a:r>
              <a:rPr lang="en-US" dirty="0"/>
              <a:t>Alternative Selection Procedures</a:t>
            </a:r>
          </a:p>
        </p:txBody>
      </p:sp>
    </p:spTree>
    <p:extLst>
      <p:ext uri="{BB962C8B-B14F-4D97-AF65-F5344CB8AC3E}">
        <p14:creationId xmlns:p14="http://schemas.microsoft.com/office/powerpoint/2010/main" val="31464597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Fix</a:t>
            </a:r>
          </a:p>
          <a:p>
            <a:pPr lvl="1"/>
            <a:r>
              <a:rPr lang="en-US" dirty="0" smtClean="0"/>
              <a:t>Conduct and document a thorough search of the literature to evaluate the validity and adverse impact of alternative selection procedures.</a:t>
            </a:r>
          </a:p>
          <a:p>
            <a:pPr lvl="1"/>
            <a:r>
              <a:rPr lang="en-US" dirty="0" smtClean="0"/>
              <a:t>Consider various combinations of selection components and different cutoff scores based on the data from the validity study.</a:t>
            </a:r>
          </a:p>
          <a:p>
            <a:pPr lvl="1"/>
            <a:r>
              <a:rPr lang="en-US" dirty="0" smtClean="0"/>
              <a:t>Evaluate the importance </a:t>
            </a:r>
            <a:r>
              <a:rPr lang="en-US" dirty="0"/>
              <a:t>of a diverse </a:t>
            </a:r>
            <a:r>
              <a:rPr lang="en-US" dirty="0" smtClean="0"/>
              <a:t>workforce.</a:t>
            </a:r>
          </a:p>
          <a:p>
            <a:pPr lvl="2"/>
            <a:r>
              <a:rPr lang="en-US" dirty="0" smtClean="0"/>
              <a:t>Also consider the  consequences of poor performance.</a:t>
            </a:r>
            <a:endParaRPr lang="en-US" dirty="0"/>
          </a:p>
          <a:p>
            <a:pPr lvl="1"/>
            <a:r>
              <a:rPr lang="en-US" dirty="0" smtClean="0"/>
              <a:t>Determine </a:t>
            </a:r>
            <a:r>
              <a:rPr lang="en-US" dirty="0"/>
              <a:t>where on the risk continuum you are comfortable.</a:t>
            </a:r>
          </a:p>
          <a:p>
            <a:pPr lvl="1"/>
            <a:endParaRPr lang="en-US" dirty="0" smtClean="0"/>
          </a:p>
          <a:p>
            <a:pPr lvl="1"/>
            <a:endParaRPr lang="en-US" dirty="0"/>
          </a:p>
        </p:txBody>
      </p:sp>
      <p:sp>
        <p:nvSpPr>
          <p:cNvPr id="3" name="Title 2"/>
          <p:cNvSpPr>
            <a:spLocks noGrp="1"/>
          </p:cNvSpPr>
          <p:nvPr>
            <p:ph type="title"/>
          </p:nvPr>
        </p:nvSpPr>
        <p:spPr/>
        <p:txBody>
          <a:bodyPr/>
          <a:lstStyle/>
          <a:p>
            <a:r>
              <a:rPr lang="en-US" dirty="0"/>
              <a:t>Alternative Selection Procedures</a:t>
            </a:r>
          </a:p>
        </p:txBody>
      </p:sp>
    </p:spTree>
    <p:extLst>
      <p:ext uri="{BB962C8B-B14F-4D97-AF65-F5344CB8AC3E}">
        <p14:creationId xmlns:p14="http://schemas.microsoft.com/office/powerpoint/2010/main" val="24334096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Problem</a:t>
            </a:r>
          </a:p>
          <a:p>
            <a:pPr lvl="1"/>
            <a:r>
              <a:rPr lang="en-US" dirty="0" smtClean="0"/>
              <a:t>The </a:t>
            </a:r>
            <a:r>
              <a:rPr lang="en-US" dirty="0"/>
              <a:t>test validated is not the same as the one in actual use</a:t>
            </a:r>
            <a:r>
              <a:rPr lang="en-US" dirty="0" smtClean="0"/>
              <a:t>.</a:t>
            </a:r>
          </a:p>
          <a:p>
            <a:r>
              <a:rPr lang="en-US" dirty="0" smtClean="0"/>
              <a:t>Open questions</a:t>
            </a:r>
          </a:p>
          <a:p>
            <a:pPr lvl="1"/>
            <a:r>
              <a:rPr lang="en-US" dirty="0" smtClean="0"/>
              <a:t>What kinds of changes can be made to a test for the test to remain essentially the same?</a:t>
            </a:r>
          </a:p>
          <a:p>
            <a:pPr lvl="2"/>
            <a:r>
              <a:rPr lang="en-US" dirty="0" smtClean="0"/>
              <a:t>Dropped items; added items; reworded items; corrections to spelling, punctuation, grammar; changes in scoring</a:t>
            </a:r>
          </a:p>
          <a:p>
            <a:r>
              <a:rPr lang="en-US" dirty="0"/>
              <a:t>Fix</a:t>
            </a:r>
          </a:p>
          <a:p>
            <a:pPr lvl="1"/>
            <a:r>
              <a:rPr lang="en-US" dirty="0"/>
              <a:t>Evaluate the degree to which the change to the test is likely to affect a test score, then re-validate </a:t>
            </a:r>
            <a:r>
              <a:rPr lang="en-US" dirty="0" smtClean="0"/>
              <a:t>as needed.  </a:t>
            </a:r>
            <a:endParaRPr lang="en-US" dirty="0"/>
          </a:p>
          <a:p>
            <a:pPr lvl="1"/>
            <a:endParaRPr lang="en-US" dirty="0"/>
          </a:p>
        </p:txBody>
      </p:sp>
      <p:sp>
        <p:nvSpPr>
          <p:cNvPr id="3" name="Title 2"/>
          <p:cNvSpPr>
            <a:spLocks noGrp="1"/>
          </p:cNvSpPr>
          <p:nvPr>
            <p:ph type="title"/>
          </p:nvPr>
        </p:nvSpPr>
        <p:spPr/>
        <p:txBody>
          <a:bodyPr/>
          <a:lstStyle/>
          <a:p>
            <a:r>
              <a:rPr lang="en-US" dirty="0" smtClean="0"/>
              <a:t>Changes in the Test</a:t>
            </a:r>
            <a:endParaRPr lang="en-US" dirty="0"/>
          </a:p>
        </p:txBody>
      </p:sp>
    </p:spTree>
    <p:extLst>
      <p:ext uri="{BB962C8B-B14F-4D97-AF65-F5344CB8AC3E}">
        <p14:creationId xmlns:p14="http://schemas.microsoft.com/office/powerpoint/2010/main" val="31764182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smtClean="0"/>
              <a:t>Validation Studies</a:t>
            </a:r>
            <a:endParaRPr lang="en-US" dirty="0"/>
          </a:p>
        </p:txBody>
      </p:sp>
    </p:spTree>
    <p:extLst>
      <p:ext uri="{BB962C8B-B14F-4D97-AF65-F5344CB8AC3E}">
        <p14:creationId xmlns:p14="http://schemas.microsoft.com/office/powerpoint/2010/main" val="5129513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Problem</a:t>
            </a:r>
          </a:p>
          <a:p>
            <a:pPr lvl="1"/>
            <a:r>
              <a:rPr lang="en-US" dirty="0" smtClean="0"/>
              <a:t>Non-significant results are found</a:t>
            </a:r>
          </a:p>
          <a:p>
            <a:r>
              <a:rPr lang="en-US" dirty="0"/>
              <a:t>Open </a:t>
            </a:r>
            <a:r>
              <a:rPr lang="en-US" dirty="0" smtClean="0"/>
              <a:t>questions</a:t>
            </a:r>
          </a:p>
          <a:p>
            <a:pPr lvl="1"/>
            <a:r>
              <a:rPr lang="en-US" dirty="0" smtClean="0"/>
              <a:t>Can non-significant results be explained away?</a:t>
            </a:r>
          </a:p>
          <a:p>
            <a:pPr lvl="1"/>
            <a:r>
              <a:rPr lang="en-US" dirty="0" smtClean="0"/>
              <a:t>How much does one non-significant (or negative) result damage the accumulated evidence for the validity of a test? </a:t>
            </a:r>
          </a:p>
          <a:p>
            <a:r>
              <a:rPr lang="en-US" dirty="0" smtClean="0"/>
              <a:t>Other </a:t>
            </a:r>
            <a:r>
              <a:rPr lang="en-US" dirty="0"/>
              <a:t>Thoughts</a:t>
            </a:r>
          </a:p>
          <a:p>
            <a:pPr lvl="1"/>
            <a:r>
              <a:rPr lang="en-US" dirty="0" smtClean="0"/>
              <a:t>The circumstances of the validity study can have important effects on the observed validity.</a:t>
            </a:r>
          </a:p>
          <a:p>
            <a:pPr lvl="2"/>
            <a:r>
              <a:rPr lang="en-US" dirty="0" smtClean="0"/>
              <a:t>Restriction of range in predictor and criterion</a:t>
            </a:r>
          </a:p>
          <a:p>
            <a:pPr lvl="2"/>
            <a:r>
              <a:rPr lang="en-US" dirty="0" smtClean="0"/>
              <a:t>Low power/small effect size</a:t>
            </a:r>
          </a:p>
          <a:p>
            <a:pPr lvl="2"/>
            <a:r>
              <a:rPr lang="en-US" dirty="0" smtClean="0"/>
              <a:t>Poor criterion measures</a:t>
            </a:r>
          </a:p>
          <a:p>
            <a:pPr lvl="2"/>
            <a:endParaRPr lang="en-US" dirty="0"/>
          </a:p>
          <a:p>
            <a:pPr lvl="2"/>
            <a:endParaRPr lang="en-US" dirty="0" smtClean="0"/>
          </a:p>
        </p:txBody>
      </p:sp>
      <p:sp>
        <p:nvSpPr>
          <p:cNvPr id="3" name="Title 2"/>
          <p:cNvSpPr>
            <a:spLocks noGrp="1"/>
          </p:cNvSpPr>
          <p:nvPr>
            <p:ph type="title"/>
          </p:nvPr>
        </p:nvSpPr>
        <p:spPr/>
        <p:txBody>
          <a:bodyPr/>
          <a:lstStyle/>
          <a:p>
            <a:r>
              <a:rPr lang="en-US" dirty="0" smtClean="0"/>
              <a:t>Non-Significant Results</a:t>
            </a:r>
            <a:endParaRPr lang="en-US" dirty="0"/>
          </a:p>
        </p:txBody>
      </p:sp>
    </p:spTree>
    <p:extLst>
      <p:ext uri="{BB962C8B-B14F-4D97-AF65-F5344CB8AC3E}">
        <p14:creationId xmlns:p14="http://schemas.microsoft.com/office/powerpoint/2010/main" val="13321528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Other </a:t>
            </a:r>
            <a:r>
              <a:rPr lang="en-US" dirty="0"/>
              <a:t>Thoughts</a:t>
            </a:r>
          </a:p>
          <a:p>
            <a:pPr lvl="1"/>
            <a:r>
              <a:rPr lang="en-US" dirty="0" smtClean="0"/>
              <a:t>There are reasons why we don’t observe validity but believe there is a relationship between a test and a criterion.</a:t>
            </a:r>
          </a:p>
          <a:p>
            <a:pPr lvl="2"/>
            <a:r>
              <a:rPr lang="en-US" dirty="0" smtClean="0"/>
              <a:t>What does it take  to put forth a persuasive argument?  </a:t>
            </a:r>
          </a:p>
          <a:p>
            <a:pPr lvl="1"/>
            <a:r>
              <a:rPr lang="en-US" dirty="0" smtClean="0"/>
              <a:t>If we believe in the unitary concept of validity and the accumulation of evidence, how much evidence is required?</a:t>
            </a:r>
          </a:p>
          <a:p>
            <a:pPr lvl="2"/>
            <a:r>
              <a:rPr lang="en-US" dirty="0" smtClean="0"/>
              <a:t>Does every study have to be positive?</a:t>
            </a:r>
          </a:p>
          <a:p>
            <a:pPr lvl="2"/>
            <a:r>
              <a:rPr lang="en-US" dirty="0" smtClean="0"/>
              <a:t>Does one questionable study negate all the positive studies?</a:t>
            </a:r>
          </a:p>
        </p:txBody>
      </p:sp>
      <p:sp>
        <p:nvSpPr>
          <p:cNvPr id="3" name="Title 2"/>
          <p:cNvSpPr>
            <a:spLocks noGrp="1"/>
          </p:cNvSpPr>
          <p:nvPr>
            <p:ph type="title"/>
          </p:nvPr>
        </p:nvSpPr>
        <p:spPr/>
        <p:txBody>
          <a:bodyPr/>
          <a:lstStyle/>
          <a:p>
            <a:r>
              <a:rPr lang="en-US" dirty="0"/>
              <a:t>Non-Significant Results</a:t>
            </a:r>
          </a:p>
        </p:txBody>
      </p:sp>
    </p:spTree>
    <p:extLst>
      <p:ext uri="{BB962C8B-B14F-4D97-AF65-F5344CB8AC3E}">
        <p14:creationId xmlns:p14="http://schemas.microsoft.com/office/powerpoint/2010/main" val="14610162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Fix</a:t>
            </a:r>
            <a:endParaRPr lang="en-US" dirty="0"/>
          </a:p>
          <a:p>
            <a:pPr lvl="1"/>
            <a:r>
              <a:rPr lang="en-US" dirty="0"/>
              <a:t>If non-significant correlations are obtained, consider what the explanations for them are and what other evidence supports the validity of the selection procedure</a:t>
            </a:r>
            <a:r>
              <a:rPr lang="en-US" dirty="0" smtClean="0"/>
              <a:t>.</a:t>
            </a:r>
          </a:p>
          <a:p>
            <a:pPr lvl="2"/>
            <a:r>
              <a:rPr lang="en-US" dirty="0" smtClean="0"/>
              <a:t>Document the evidence and the rationale.</a:t>
            </a:r>
          </a:p>
          <a:p>
            <a:pPr lvl="1"/>
            <a:r>
              <a:rPr lang="en-US" dirty="0" smtClean="0"/>
              <a:t>Accumulate evidence from multiple studies.</a:t>
            </a:r>
          </a:p>
          <a:p>
            <a:pPr lvl="1"/>
            <a:r>
              <a:rPr lang="en-US" dirty="0" smtClean="0"/>
              <a:t>Ensure predictor data  are  collected from subjects that represent the  entire  range  of ability.</a:t>
            </a:r>
          </a:p>
          <a:p>
            <a:pPr lvl="2"/>
            <a:r>
              <a:rPr lang="en-US" dirty="0" smtClean="0"/>
              <a:t>Don’t resort to low and high scorers only.</a:t>
            </a:r>
          </a:p>
          <a:p>
            <a:pPr lvl="1"/>
            <a:r>
              <a:rPr lang="en-US" dirty="0" smtClean="0"/>
              <a:t>Collect </a:t>
            </a:r>
            <a:r>
              <a:rPr lang="en-US" dirty="0"/>
              <a:t>performance data using instruments that </a:t>
            </a:r>
            <a:r>
              <a:rPr lang="en-US" dirty="0" smtClean="0"/>
              <a:t>encourage </a:t>
            </a:r>
            <a:r>
              <a:rPr lang="en-US" dirty="0"/>
              <a:t>some variability</a:t>
            </a:r>
          </a:p>
          <a:p>
            <a:pPr lvl="2"/>
            <a:r>
              <a:rPr lang="en-US" dirty="0"/>
              <a:t>Increase the number of points on the </a:t>
            </a:r>
            <a:r>
              <a:rPr lang="en-US" dirty="0" smtClean="0"/>
              <a:t>scale.</a:t>
            </a:r>
            <a:endParaRPr lang="en-US" dirty="0"/>
          </a:p>
          <a:p>
            <a:pPr lvl="2"/>
            <a:r>
              <a:rPr lang="en-US" dirty="0"/>
              <a:t>Include a rank order rating to </a:t>
            </a:r>
            <a:r>
              <a:rPr lang="en-US" dirty="0" smtClean="0"/>
              <a:t>force </a:t>
            </a:r>
            <a:r>
              <a:rPr lang="en-US" dirty="0"/>
              <a:t>raters to consider </a:t>
            </a:r>
            <a:r>
              <a:rPr lang="en-US" dirty="0" smtClean="0"/>
              <a:t>differences.</a:t>
            </a:r>
            <a:endParaRPr lang="en-US" dirty="0"/>
          </a:p>
          <a:p>
            <a:pPr lvl="2"/>
            <a:r>
              <a:rPr lang="en-US" dirty="0"/>
              <a:t>Train the </a:t>
            </a:r>
            <a:r>
              <a:rPr lang="en-US" dirty="0" smtClean="0"/>
              <a:t>raters.</a:t>
            </a:r>
            <a:endParaRPr lang="en-US" dirty="0"/>
          </a:p>
          <a:p>
            <a:pPr lvl="2"/>
            <a:r>
              <a:rPr lang="en-US" dirty="0" smtClean="0"/>
              <a:t>Conduct </a:t>
            </a:r>
            <a:r>
              <a:rPr lang="en-US" dirty="0"/>
              <a:t>facilitated data collection </a:t>
            </a:r>
            <a:r>
              <a:rPr lang="en-US" dirty="0" smtClean="0"/>
              <a:t>events.</a:t>
            </a:r>
            <a:endParaRPr lang="en-US" dirty="0"/>
          </a:p>
          <a:p>
            <a:pPr lvl="1"/>
            <a:endParaRPr lang="en-US" dirty="0"/>
          </a:p>
          <a:p>
            <a:pPr lvl="3"/>
            <a:endParaRPr lang="en-US" dirty="0"/>
          </a:p>
        </p:txBody>
      </p:sp>
      <p:sp>
        <p:nvSpPr>
          <p:cNvPr id="3" name="Title 2"/>
          <p:cNvSpPr>
            <a:spLocks noGrp="1"/>
          </p:cNvSpPr>
          <p:nvPr>
            <p:ph type="title"/>
          </p:nvPr>
        </p:nvSpPr>
        <p:spPr/>
        <p:txBody>
          <a:bodyPr/>
          <a:lstStyle/>
          <a:p>
            <a:r>
              <a:rPr lang="en-US" dirty="0"/>
              <a:t>Non-Significant Results</a:t>
            </a:r>
          </a:p>
        </p:txBody>
      </p:sp>
    </p:spTree>
    <p:extLst>
      <p:ext uri="{BB962C8B-B14F-4D97-AF65-F5344CB8AC3E}">
        <p14:creationId xmlns:p14="http://schemas.microsoft.com/office/powerpoint/2010/main" val="22997808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Problem</a:t>
            </a:r>
          </a:p>
          <a:p>
            <a:pPr lvl="1"/>
            <a:r>
              <a:rPr lang="en-US" dirty="0" smtClean="0"/>
              <a:t>There is no cross-validation when it is needed.</a:t>
            </a:r>
          </a:p>
          <a:p>
            <a:pPr lvl="2"/>
            <a:r>
              <a:rPr lang="en-US" dirty="0" smtClean="0"/>
              <a:t>Empirical scoring keys</a:t>
            </a:r>
          </a:p>
          <a:p>
            <a:pPr lvl="2"/>
            <a:r>
              <a:rPr lang="en-US" dirty="0" smtClean="0"/>
              <a:t>Weighting of tests or scales in a battery based on one sample of data</a:t>
            </a:r>
          </a:p>
          <a:p>
            <a:r>
              <a:rPr lang="en-US" dirty="0" smtClean="0"/>
              <a:t>Open questions </a:t>
            </a:r>
          </a:p>
          <a:p>
            <a:pPr lvl="1"/>
            <a:r>
              <a:rPr lang="en-US" dirty="0" smtClean="0"/>
              <a:t>What should we do if we lack the sample size for cross validation?</a:t>
            </a:r>
          </a:p>
          <a:p>
            <a:r>
              <a:rPr lang="en-US" dirty="0" smtClean="0"/>
              <a:t>Thoughts</a:t>
            </a:r>
          </a:p>
          <a:p>
            <a:pPr lvl="1"/>
            <a:r>
              <a:rPr lang="en-US" dirty="0" smtClean="0"/>
              <a:t>Practitioners in many settings are challenged to get a sufficient sample size for the initial validation study.  Obtaining a sample for cross-validation is even more difficult.</a:t>
            </a:r>
          </a:p>
          <a:p>
            <a:r>
              <a:rPr lang="en-US" dirty="0" smtClean="0"/>
              <a:t>Fix</a:t>
            </a:r>
          </a:p>
          <a:p>
            <a:pPr lvl="1"/>
            <a:r>
              <a:rPr lang="en-US" dirty="0" smtClean="0"/>
              <a:t>Use rational scoring</a:t>
            </a:r>
          </a:p>
          <a:p>
            <a:pPr lvl="1"/>
            <a:r>
              <a:rPr lang="en-US" dirty="0" smtClean="0"/>
              <a:t>Use unit weighting</a:t>
            </a:r>
            <a:endParaRPr lang="en-US" dirty="0"/>
          </a:p>
        </p:txBody>
      </p:sp>
      <p:sp>
        <p:nvSpPr>
          <p:cNvPr id="3" name="Title 2"/>
          <p:cNvSpPr>
            <a:spLocks noGrp="1"/>
          </p:cNvSpPr>
          <p:nvPr>
            <p:ph type="title"/>
          </p:nvPr>
        </p:nvSpPr>
        <p:spPr/>
        <p:txBody>
          <a:bodyPr/>
          <a:lstStyle/>
          <a:p>
            <a:r>
              <a:rPr lang="en-US" dirty="0" smtClean="0"/>
              <a:t>No Cross-Validation</a:t>
            </a:r>
            <a:endParaRPr lang="en-US" dirty="0"/>
          </a:p>
        </p:txBody>
      </p:sp>
    </p:spTree>
    <p:extLst>
      <p:ext uri="{BB962C8B-B14F-4D97-AF65-F5344CB8AC3E}">
        <p14:creationId xmlns:p14="http://schemas.microsoft.com/office/powerpoint/2010/main" val="4341207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Problem</a:t>
            </a:r>
          </a:p>
          <a:p>
            <a:pPr lvl="1"/>
            <a:r>
              <a:rPr lang="en-US" dirty="0" smtClean="0"/>
              <a:t>The method for setting a cutoff score is questioned.</a:t>
            </a:r>
          </a:p>
          <a:p>
            <a:pPr lvl="2"/>
            <a:r>
              <a:rPr lang="en-US" dirty="0" smtClean="0"/>
              <a:t>Regression approaches</a:t>
            </a:r>
          </a:p>
          <a:p>
            <a:pPr lvl="2"/>
            <a:r>
              <a:rPr lang="en-US" dirty="0" smtClean="0"/>
              <a:t>Angoff and other SME approaches</a:t>
            </a:r>
          </a:p>
          <a:p>
            <a:pPr lvl="2"/>
            <a:r>
              <a:rPr lang="en-US" dirty="0" smtClean="0"/>
              <a:t>Union contract or court decision</a:t>
            </a:r>
          </a:p>
          <a:p>
            <a:r>
              <a:rPr lang="en-US" dirty="0" smtClean="0"/>
              <a:t>Thoughts</a:t>
            </a:r>
          </a:p>
          <a:p>
            <a:pPr lvl="1"/>
            <a:r>
              <a:rPr lang="en-US" dirty="0" smtClean="0"/>
              <a:t>There is no one way to set a cutoff score.</a:t>
            </a:r>
          </a:p>
          <a:p>
            <a:pPr lvl="1"/>
            <a:r>
              <a:rPr lang="en-US" dirty="0" smtClean="0"/>
              <a:t>The typical complaint is that the cutoff score is too high.</a:t>
            </a:r>
          </a:p>
          <a:p>
            <a:pPr lvl="2"/>
            <a:r>
              <a:rPr lang="en-US" dirty="0" smtClean="0"/>
              <a:t>The exception comes from managers who receive the new employees.</a:t>
            </a:r>
          </a:p>
          <a:p>
            <a:r>
              <a:rPr lang="en-US" dirty="0" smtClean="0"/>
              <a:t>Fix</a:t>
            </a:r>
          </a:p>
          <a:p>
            <a:pPr lvl="1"/>
            <a:r>
              <a:rPr lang="en-US" dirty="0" smtClean="0"/>
              <a:t>Argue that there is no one way to set a cutoff score.</a:t>
            </a:r>
          </a:p>
          <a:p>
            <a:pPr lvl="1"/>
            <a:r>
              <a:rPr lang="en-US" dirty="0" smtClean="0"/>
              <a:t>Consider multiple approaches to setting the cutoff score. </a:t>
            </a:r>
          </a:p>
          <a:p>
            <a:pPr lvl="1"/>
            <a:r>
              <a:rPr lang="en-US" dirty="0" smtClean="0"/>
              <a:t>Ensure that the method you do use is well done.</a:t>
            </a:r>
          </a:p>
          <a:p>
            <a:pPr lvl="1"/>
            <a:endParaRPr lang="en-US" dirty="0"/>
          </a:p>
        </p:txBody>
      </p:sp>
      <p:sp>
        <p:nvSpPr>
          <p:cNvPr id="3" name="Title 2"/>
          <p:cNvSpPr>
            <a:spLocks noGrp="1"/>
          </p:cNvSpPr>
          <p:nvPr>
            <p:ph type="title"/>
          </p:nvPr>
        </p:nvSpPr>
        <p:spPr/>
        <p:txBody>
          <a:bodyPr/>
          <a:lstStyle/>
          <a:p>
            <a:r>
              <a:rPr lang="en-US" dirty="0" smtClean="0"/>
              <a:t>Cutoff Scores</a:t>
            </a:r>
            <a:endParaRPr lang="en-US" dirty="0"/>
          </a:p>
        </p:txBody>
      </p:sp>
    </p:spTree>
    <p:extLst>
      <p:ext uri="{BB962C8B-B14F-4D97-AF65-F5344CB8AC3E}">
        <p14:creationId xmlns:p14="http://schemas.microsoft.com/office/powerpoint/2010/main" val="10202468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Problem</a:t>
            </a:r>
          </a:p>
          <a:p>
            <a:pPr lvl="1"/>
            <a:r>
              <a:rPr lang="en-US" dirty="0" smtClean="0"/>
              <a:t>There is no transportability study.</a:t>
            </a:r>
          </a:p>
          <a:p>
            <a:pPr lvl="1"/>
            <a:r>
              <a:rPr lang="en-US" dirty="0" smtClean="0"/>
              <a:t>The transportability study shows some overlap (but not complete overlap) in KSAOs or tasks.</a:t>
            </a:r>
          </a:p>
          <a:p>
            <a:pPr lvl="1"/>
            <a:r>
              <a:rPr lang="en-US" dirty="0" smtClean="0"/>
              <a:t>The transportability study shows overlap in KSAOs but not tasks (or vice versa).</a:t>
            </a:r>
          </a:p>
          <a:p>
            <a:r>
              <a:rPr lang="en-US" dirty="0" smtClean="0"/>
              <a:t>Open questions</a:t>
            </a:r>
          </a:p>
          <a:p>
            <a:pPr lvl="1"/>
            <a:r>
              <a:rPr lang="en-US" dirty="0" smtClean="0"/>
              <a:t>How much overlap is sufficient?</a:t>
            </a:r>
          </a:p>
          <a:p>
            <a:pPr lvl="1"/>
            <a:r>
              <a:rPr lang="en-US" dirty="0" smtClean="0"/>
              <a:t>Are there jobs (e.g., entry-level police and fire) that are so similar across organizations that there is no need for transportability?</a:t>
            </a:r>
          </a:p>
          <a:p>
            <a:pPr lvl="1"/>
            <a:r>
              <a:rPr lang="en-US" dirty="0" smtClean="0"/>
              <a:t>If two jobs share a subset of KSAOs and a test measures those KSAOs, can you ignore the differences in the tasks of the job?</a:t>
            </a:r>
          </a:p>
        </p:txBody>
      </p:sp>
      <p:sp>
        <p:nvSpPr>
          <p:cNvPr id="3" name="Title 2"/>
          <p:cNvSpPr>
            <a:spLocks noGrp="1"/>
          </p:cNvSpPr>
          <p:nvPr>
            <p:ph type="title"/>
          </p:nvPr>
        </p:nvSpPr>
        <p:spPr/>
        <p:txBody>
          <a:bodyPr/>
          <a:lstStyle/>
          <a:p>
            <a:r>
              <a:rPr lang="en-US" dirty="0" smtClean="0"/>
              <a:t>Transportability</a:t>
            </a:r>
            <a:endParaRPr lang="en-US" dirty="0"/>
          </a:p>
        </p:txBody>
      </p:sp>
    </p:spTree>
    <p:extLst>
      <p:ext uri="{BB962C8B-B14F-4D97-AF65-F5344CB8AC3E}">
        <p14:creationId xmlns:p14="http://schemas.microsoft.com/office/powerpoint/2010/main" val="567644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smtClean="0"/>
              <a:t>Common Issues in All Selection Research</a:t>
            </a:r>
            <a:endParaRPr lang="en-US" dirty="0"/>
          </a:p>
        </p:txBody>
      </p:sp>
      <p:sp>
        <p:nvSpPr>
          <p:cNvPr id="2" name="TextBox 1"/>
          <p:cNvSpPr txBox="1"/>
          <p:nvPr/>
        </p:nvSpPr>
        <p:spPr bwMode="auto">
          <a:xfrm>
            <a:off x="553792" y="2923504"/>
            <a:ext cx="8049295" cy="553998"/>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algn="l"/>
            <a:endParaRPr lang="en-US" dirty="0" smtClean="0"/>
          </a:p>
          <a:p>
            <a:pPr algn="l"/>
            <a:endParaRPr lang="en-US" dirty="0" smtClean="0"/>
          </a:p>
        </p:txBody>
      </p:sp>
    </p:spTree>
    <p:extLst>
      <p:ext uri="{BB962C8B-B14F-4D97-AF65-F5344CB8AC3E}">
        <p14:creationId xmlns:p14="http://schemas.microsoft.com/office/powerpoint/2010/main" val="16251335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Thoughts</a:t>
            </a:r>
            <a:endParaRPr lang="en-US" dirty="0"/>
          </a:p>
          <a:p>
            <a:pPr lvl="1"/>
            <a:r>
              <a:rPr lang="en-US" dirty="0"/>
              <a:t>It’s rare that the tasks required of two jobs are identical unless transportability occurs from one job to the same job across locations.</a:t>
            </a:r>
          </a:p>
          <a:p>
            <a:pPr lvl="2"/>
            <a:r>
              <a:rPr lang="en-US" dirty="0"/>
              <a:t>Why would you do a transportability study if there is a high degree of standardization across locations?  </a:t>
            </a:r>
            <a:endParaRPr lang="en-US" dirty="0" smtClean="0"/>
          </a:p>
          <a:p>
            <a:pPr lvl="3"/>
            <a:r>
              <a:rPr lang="en-US" dirty="0" smtClean="0"/>
              <a:t>Are </a:t>
            </a:r>
            <a:r>
              <a:rPr lang="en-US" dirty="0"/>
              <a:t>we required to include all locations in a study?</a:t>
            </a:r>
          </a:p>
          <a:p>
            <a:r>
              <a:rPr lang="en-US" dirty="0" smtClean="0"/>
              <a:t>Fix</a:t>
            </a:r>
          </a:p>
          <a:p>
            <a:pPr lvl="1"/>
            <a:r>
              <a:rPr lang="en-US" dirty="0" smtClean="0"/>
              <a:t>Make some attempt to establish the similarity of the jobs in terms of tasks or KSAOs</a:t>
            </a:r>
          </a:p>
          <a:p>
            <a:pPr lvl="1"/>
            <a:r>
              <a:rPr lang="en-US" dirty="0" smtClean="0"/>
              <a:t>Consider different methods of assessing overlap</a:t>
            </a:r>
          </a:p>
          <a:p>
            <a:pPr lvl="1"/>
            <a:r>
              <a:rPr lang="en-US" dirty="0" smtClean="0"/>
              <a:t>Add additional support for validity if the transportability results show overlap of KSAOs but not tasks</a:t>
            </a:r>
            <a:endParaRPr lang="en-US" dirty="0"/>
          </a:p>
        </p:txBody>
      </p:sp>
      <p:sp>
        <p:nvSpPr>
          <p:cNvPr id="3" name="Title 2"/>
          <p:cNvSpPr>
            <a:spLocks noGrp="1"/>
          </p:cNvSpPr>
          <p:nvPr>
            <p:ph type="title"/>
          </p:nvPr>
        </p:nvSpPr>
        <p:spPr/>
        <p:txBody>
          <a:bodyPr/>
          <a:lstStyle/>
          <a:p>
            <a:r>
              <a:rPr lang="en-US" dirty="0" smtClean="0"/>
              <a:t>Transportability</a:t>
            </a:r>
            <a:endParaRPr lang="en-US" dirty="0"/>
          </a:p>
        </p:txBody>
      </p:sp>
    </p:spTree>
    <p:extLst>
      <p:ext uri="{BB962C8B-B14F-4D97-AF65-F5344CB8AC3E}">
        <p14:creationId xmlns:p14="http://schemas.microsoft.com/office/powerpoint/2010/main" val="30277289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Problem</a:t>
            </a:r>
          </a:p>
          <a:p>
            <a:pPr lvl="1"/>
            <a:r>
              <a:rPr lang="en-US" dirty="0" smtClean="0"/>
              <a:t>The tasks and KSAOs overlap considerably, but the applicant pools differ.</a:t>
            </a:r>
          </a:p>
          <a:p>
            <a:pPr lvl="2"/>
            <a:r>
              <a:rPr lang="en-US" dirty="0" smtClean="0"/>
              <a:t>Principles (p. 27)</a:t>
            </a:r>
          </a:p>
          <a:p>
            <a:pPr lvl="3"/>
            <a:r>
              <a:rPr lang="en-US" dirty="0"/>
              <a:t>Key points for </a:t>
            </a:r>
            <a:r>
              <a:rPr lang="en-US" dirty="0" smtClean="0"/>
              <a:t>consideration when </a:t>
            </a:r>
            <a:r>
              <a:rPr lang="en-US" dirty="0"/>
              <a:t>establishing the appropriateness of transportability are, most prominently</a:t>
            </a:r>
            <a:r>
              <a:rPr lang="en-US" dirty="0" smtClean="0"/>
              <a:t>, job </a:t>
            </a:r>
            <a:r>
              <a:rPr lang="en-US" dirty="0"/>
              <a:t>comparability in terms of content or requirements, as well as</a:t>
            </a:r>
            <a:r>
              <a:rPr lang="en-US" dirty="0" smtClean="0"/>
              <a:t>, possibly</a:t>
            </a:r>
            <a:r>
              <a:rPr lang="en-US" dirty="0"/>
              <a:t>, similarity of job context and </a:t>
            </a:r>
            <a:r>
              <a:rPr lang="en-US" b="1" dirty="0"/>
              <a:t>candidate group</a:t>
            </a:r>
            <a:r>
              <a:rPr lang="en-US" dirty="0" smtClean="0"/>
              <a:t>.</a:t>
            </a:r>
          </a:p>
          <a:p>
            <a:r>
              <a:rPr lang="en-US" dirty="0"/>
              <a:t>Open questions</a:t>
            </a:r>
          </a:p>
          <a:p>
            <a:pPr lvl="1"/>
            <a:r>
              <a:rPr lang="en-US" dirty="0" smtClean="0"/>
              <a:t>What are the relevant variables on which candidates should not vary?</a:t>
            </a:r>
          </a:p>
          <a:p>
            <a:pPr lvl="1"/>
            <a:r>
              <a:rPr lang="en-US" dirty="0" smtClean="0"/>
              <a:t>How different can candidate groups be?</a:t>
            </a:r>
          </a:p>
        </p:txBody>
      </p:sp>
      <p:sp>
        <p:nvSpPr>
          <p:cNvPr id="3" name="Title 2"/>
          <p:cNvSpPr>
            <a:spLocks noGrp="1"/>
          </p:cNvSpPr>
          <p:nvPr>
            <p:ph type="title"/>
          </p:nvPr>
        </p:nvSpPr>
        <p:spPr/>
        <p:txBody>
          <a:bodyPr/>
          <a:lstStyle/>
          <a:p>
            <a:r>
              <a:rPr lang="en-US" dirty="0" smtClean="0"/>
              <a:t>Differences in Applicant Pools When Transportability Is Used</a:t>
            </a:r>
            <a:endParaRPr lang="en-US" dirty="0"/>
          </a:p>
        </p:txBody>
      </p:sp>
    </p:spTree>
    <p:extLst>
      <p:ext uri="{BB962C8B-B14F-4D97-AF65-F5344CB8AC3E}">
        <p14:creationId xmlns:p14="http://schemas.microsoft.com/office/powerpoint/2010/main" val="16679345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Thoughts</a:t>
            </a:r>
          </a:p>
          <a:p>
            <a:pPr lvl="1"/>
            <a:r>
              <a:rPr lang="en-US" dirty="0" smtClean="0"/>
              <a:t>Paying attention to extreme differences in candidate capability make sense in some  situations.</a:t>
            </a:r>
          </a:p>
          <a:p>
            <a:pPr lvl="2"/>
            <a:r>
              <a:rPr lang="en-US" dirty="0" smtClean="0"/>
              <a:t>A test that works for moderate level candidates may have a ceiling effect (and no validity) when used with a candidate pool of candidates of uniformly high ability.</a:t>
            </a:r>
          </a:p>
          <a:p>
            <a:pPr lvl="1"/>
            <a:r>
              <a:rPr lang="en-US" dirty="0" smtClean="0"/>
              <a:t>How differences in demographic characteristics are relevant is less clear (unless the construct measured is related to one of the demographic variables).</a:t>
            </a:r>
          </a:p>
          <a:p>
            <a:r>
              <a:rPr lang="en-US" dirty="0" smtClean="0"/>
              <a:t>Fix</a:t>
            </a:r>
          </a:p>
          <a:p>
            <a:pPr lvl="1"/>
            <a:r>
              <a:rPr lang="en-US" dirty="0" smtClean="0"/>
              <a:t>Evaluate the similarity of applicant pools.</a:t>
            </a:r>
          </a:p>
          <a:p>
            <a:pPr lvl="1"/>
            <a:r>
              <a:rPr lang="en-US" dirty="0" smtClean="0"/>
              <a:t>If differences are found, determine if they are relevant differences.</a:t>
            </a:r>
          </a:p>
          <a:p>
            <a:pPr lvl="2"/>
            <a:r>
              <a:rPr lang="en-US" dirty="0" smtClean="0"/>
              <a:t>Do the differences affect the validity of the test?</a:t>
            </a:r>
          </a:p>
          <a:p>
            <a:pPr lvl="1"/>
            <a:endParaRPr lang="en-US" dirty="0"/>
          </a:p>
          <a:p>
            <a:pPr lvl="2"/>
            <a:endParaRPr lang="en-US" dirty="0"/>
          </a:p>
          <a:p>
            <a:pPr lvl="1"/>
            <a:endParaRPr lang="en-US" dirty="0"/>
          </a:p>
        </p:txBody>
      </p:sp>
      <p:sp>
        <p:nvSpPr>
          <p:cNvPr id="3" name="Title 2"/>
          <p:cNvSpPr>
            <a:spLocks noGrp="1"/>
          </p:cNvSpPr>
          <p:nvPr>
            <p:ph type="title"/>
          </p:nvPr>
        </p:nvSpPr>
        <p:spPr/>
        <p:txBody>
          <a:bodyPr/>
          <a:lstStyle/>
          <a:p>
            <a:r>
              <a:rPr lang="en-US" dirty="0" smtClean="0"/>
              <a:t>Differences in Applicant Pools When Transportability Is Used</a:t>
            </a:r>
            <a:endParaRPr lang="en-US" dirty="0"/>
          </a:p>
        </p:txBody>
      </p:sp>
    </p:spTree>
    <p:extLst>
      <p:ext uri="{BB962C8B-B14F-4D97-AF65-F5344CB8AC3E}">
        <p14:creationId xmlns:p14="http://schemas.microsoft.com/office/powerpoint/2010/main" val="22875114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Problem</a:t>
            </a:r>
          </a:p>
          <a:p>
            <a:pPr lvl="1"/>
            <a:r>
              <a:rPr lang="en-US" dirty="0" smtClean="0"/>
              <a:t>A content-oriented validity strategy is applied to measures of traits or constructs like personality and intelligence.</a:t>
            </a:r>
          </a:p>
          <a:p>
            <a:pPr lvl="2"/>
            <a:r>
              <a:rPr lang="en-US" dirty="0"/>
              <a:t>The UGESP specifically state that content validation should not be used  to validate  measures of traits and constructs  such as personality and intelligence. </a:t>
            </a:r>
          </a:p>
          <a:p>
            <a:pPr lvl="3"/>
            <a:r>
              <a:rPr lang="en-US" dirty="0"/>
              <a:t>A selection procedure based upon inferences about mental processes cannot be supported solely or primarily on the basis of content validity. Thus, a content strategy is not appropriate for demonstrating the validity of selection procedures which purport to measure </a:t>
            </a:r>
            <a:r>
              <a:rPr lang="en-US" u="sng" dirty="0"/>
              <a:t>traits or constructs</a:t>
            </a:r>
            <a:r>
              <a:rPr lang="en-US" dirty="0"/>
              <a:t>, such as intelligence, aptitude, personality, commonsense, judgment, leadership, and spatial ability.</a:t>
            </a:r>
          </a:p>
          <a:p>
            <a:pPr lvl="2"/>
            <a:r>
              <a:rPr lang="en-US" dirty="0"/>
              <a:t>Professional literature supports the use of content validity in these </a:t>
            </a:r>
            <a:r>
              <a:rPr lang="en-US" dirty="0" smtClean="0"/>
              <a:t>circumstances </a:t>
            </a:r>
            <a:r>
              <a:rPr lang="en-US" dirty="0"/>
              <a:t>(see Schmidt, 2012; Kehoe, 2012; Sackett, 2012; Ployhart, </a:t>
            </a:r>
            <a:r>
              <a:rPr lang="en-US" dirty="0" smtClean="0"/>
              <a:t>2012; see International Journal of Selection and Assessment, Volume </a:t>
            </a:r>
            <a:r>
              <a:rPr lang="en-US" dirty="0"/>
              <a:t>20, Issue </a:t>
            </a:r>
            <a:r>
              <a:rPr lang="en-US" dirty="0" smtClean="0"/>
              <a:t>1, March 2012). </a:t>
            </a:r>
            <a:endParaRPr lang="en-US" dirty="0"/>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Content-Oriented Validity Approaches Used for  Measures of Traits and Constructs</a:t>
            </a:r>
            <a:endParaRPr lang="en-US" dirty="0"/>
          </a:p>
        </p:txBody>
      </p:sp>
    </p:spTree>
    <p:extLst>
      <p:ext uri="{BB962C8B-B14F-4D97-AF65-F5344CB8AC3E}">
        <p14:creationId xmlns:p14="http://schemas.microsoft.com/office/powerpoint/2010/main" val="31156000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a:t>Open questions</a:t>
            </a:r>
          </a:p>
          <a:p>
            <a:pPr lvl="1"/>
            <a:r>
              <a:rPr lang="en-US" dirty="0"/>
              <a:t>What is the alternative to a criterion-related validity strategy when sample sizes are too small for a criterion-related study?</a:t>
            </a:r>
          </a:p>
          <a:p>
            <a:pPr lvl="1"/>
            <a:r>
              <a:rPr lang="en-US" dirty="0"/>
              <a:t>How strong does physical fidelity need to be?</a:t>
            </a:r>
          </a:p>
          <a:p>
            <a:pPr lvl="2"/>
            <a:r>
              <a:rPr lang="en-US" dirty="0"/>
              <a:t>Is psychological fidelity sufficient?</a:t>
            </a:r>
          </a:p>
          <a:p>
            <a:r>
              <a:rPr lang="en-US" dirty="0" smtClean="0"/>
              <a:t>Fix</a:t>
            </a:r>
          </a:p>
          <a:p>
            <a:pPr lvl="1"/>
            <a:r>
              <a:rPr lang="en-US" dirty="0" smtClean="0"/>
              <a:t>When samples size are large, choose your battles!</a:t>
            </a:r>
          </a:p>
          <a:p>
            <a:pPr lvl="1"/>
            <a:r>
              <a:rPr lang="en-US" dirty="0" smtClean="0"/>
              <a:t>When samples sizes are small, use a content approach as well as other evidence, e.g., meta-analyses.</a:t>
            </a:r>
          </a:p>
          <a:p>
            <a:pPr lvl="2"/>
            <a:r>
              <a:rPr lang="en-US" dirty="0" smtClean="0"/>
              <a:t>Make plans to follow up with a criterion-study when the sample size is sufficient.</a:t>
            </a:r>
          </a:p>
          <a:p>
            <a:pPr lvl="1"/>
            <a:endParaRPr lang="en-US" dirty="0" smtClean="0"/>
          </a:p>
          <a:p>
            <a:pPr lvl="1"/>
            <a:endParaRPr lang="en-US" dirty="0"/>
          </a:p>
        </p:txBody>
      </p:sp>
      <p:sp>
        <p:nvSpPr>
          <p:cNvPr id="3" name="Title 2"/>
          <p:cNvSpPr>
            <a:spLocks noGrp="1"/>
          </p:cNvSpPr>
          <p:nvPr>
            <p:ph type="title"/>
          </p:nvPr>
        </p:nvSpPr>
        <p:spPr/>
        <p:txBody>
          <a:bodyPr/>
          <a:lstStyle/>
          <a:p>
            <a:r>
              <a:rPr lang="en-US" dirty="0"/>
              <a:t>Content-Oriented Validity Approaches Used for  Measures of Traits and Constructs</a:t>
            </a:r>
          </a:p>
        </p:txBody>
      </p:sp>
    </p:spTree>
    <p:extLst>
      <p:ext uri="{BB962C8B-B14F-4D97-AF65-F5344CB8AC3E}">
        <p14:creationId xmlns:p14="http://schemas.microsoft.com/office/powerpoint/2010/main" val="29233758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429301"/>
            <a:ext cx="8217654" cy="3681640"/>
          </a:xfrm>
        </p:spPr>
        <p:txBody>
          <a:bodyPr/>
          <a:lstStyle/>
          <a:p>
            <a:endParaRPr lang="en-US" dirty="0" smtClean="0"/>
          </a:p>
          <a:p>
            <a:r>
              <a:rPr lang="en-US" dirty="0" smtClean="0"/>
              <a:t>Document carefully what you have done.</a:t>
            </a:r>
          </a:p>
          <a:p>
            <a:r>
              <a:rPr lang="en-US" dirty="0" smtClean="0"/>
              <a:t>Follow the Uniform Guidelines, Principles, and Standards to the  extent possible.</a:t>
            </a:r>
          </a:p>
          <a:p>
            <a:r>
              <a:rPr lang="en-US" dirty="0" smtClean="0"/>
              <a:t>Use professional judgment to develop a rationale for any standard that you set.</a:t>
            </a:r>
          </a:p>
          <a:p>
            <a:r>
              <a:rPr lang="en-US" dirty="0" smtClean="0"/>
              <a:t>Accumulate evidence of validity from multiple sources.</a:t>
            </a:r>
          </a:p>
          <a:p>
            <a:r>
              <a:rPr lang="en-US" dirty="0" smtClean="0"/>
              <a:t>Assess your risks and determine your comfort level.</a:t>
            </a:r>
            <a:endParaRPr lang="en-US" dirty="0"/>
          </a:p>
        </p:txBody>
      </p:sp>
      <p:sp>
        <p:nvSpPr>
          <p:cNvPr id="3" name="Title 2"/>
          <p:cNvSpPr>
            <a:spLocks noGrp="1"/>
          </p:cNvSpPr>
          <p:nvPr>
            <p:ph type="title"/>
          </p:nvPr>
        </p:nvSpPr>
        <p:spPr/>
        <p:txBody>
          <a:bodyPr/>
          <a:lstStyle/>
          <a:p>
            <a:r>
              <a:rPr lang="en-US" dirty="0"/>
              <a:t>verb. sap.</a:t>
            </a:r>
          </a:p>
        </p:txBody>
      </p:sp>
      <p:sp>
        <p:nvSpPr>
          <p:cNvPr id="4" name="TextBox 3"/>
          <p:cNvSpPr txBox="1"/>
          <p:nvPr/>
        </p:nvSpPr>
        <p:spPr bwMode="auto">
          <a:xfrm>
            <a:off x="600501" y="1608651"/>
            <a:ext cx="8084711" cy="984885"/>
          </a:xfrm>
          <a:prstGeom prst="rect">
            <a:avLst/>
          </a:prstGeom>
          <a:noFill/>
          <a:ln w="38100">
            <a:solidFill>
              <a:srgbClr val="FF0000"/>
            </a:solidFill>
            <a:miter lim="800000"/>
            <a:headEnd/>
            <a:tailEnd/>
          </a:ln>
          <a:effectLst/>
        </p:spPr>
        <p:txBody>
          <a:bodyPr vert="horz" wrap="square" lIns="0" tIns="0" rIns="0" bIns="0" numCol="1" rtlCol="0" anchor="t" anchorCtr="0" compatLnSpc="1">
            <a:prstTxWarp prst="textNoShape">
              <a:avLst/>
            </a:prstTxWarp>
            <a:spAutoFit/>
          </a:bodyPr>
          <a:lstStyle/>
          <a:p>
            <a:pPr algn="l"/>
            <a:r>
              <a:rPr lang="en-US" sz="3200" b="1" dirty="0">
                <a:solidFill>
                  <a:srgbClr val="FF0000"/>
                </a:solidFill>
              </a:rPr>
              <a:t>verbum sapienti sat </a:t>
            </a:r>
            <a:r>
              <a:rPr lang="en-US" sz="3200" b="1" dirty="0" smtClean="0">
                <a:solidFill>
                  <a:srgbClr val="FF0000"/>
                </a:solidFill>
              </a:rPr>
              <a:t>est: </a:t>
            </a:r>
          </a:p>
          <a:p>
            <a:pPr algn="l"/>
            <a:r>
              <a:rPr lang="en-US" sz="3200" b="1" dirty="0" smtClean="0">
                <a:solidFill>
                  <a:srgbClr val="FF0000"/>
                </a:solidFill>
              </a:rPr>
              <a:t>a word</a:t>
            </a:r>
            <a:r>
              <a:rPr lang="en-US" sz="3200" b="1" dirty="0">
                <a:solidFill>
                  <a:srgbClr val="FF0000"/>
                </a:solidFill>
              </a:rPr>
              <a:t> to the wise is </a:t>
            </a:r>
            <a:r>
              <a:rPr lang="en-US" sz="3200" b="1" dirty="0" smtClean="0">
                <a:solidFill>
                  <a:srgbClr val="FF0000"/>
                </a:solidFill>
              </a:rPr>
              <a:t>enough</a:t>
            </a:r>
            <a:endParaRPr lang="en-US" sz="3200" b="1" dirty="0">
              <a:solidFill>
                <a:srgbClr val="FF0000"/>
              </a:solidFill>
            </a:endParaRPr>
          </a:p>
        </p:txBody>
      </p:sp>
    </p:spTree>
    <p:extLst>
      <p:ext uri="{BB962C8B-B14F-4D97-AF65-F5344CB8AC3E}">
        <p14:creationId xmlns:p14="http://schemas.microsoft.com/office/powerpoint/2010/main" val="23775018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p:txBody>
          <a:bodyPr/>
          <a:lstStyle/>
          <a:p>
            <a:r>
              <a:rPr lang="en-US" dirty="0" smtClean="0"/>
              <a:t>Nancy T. Tippins</a:t>
            </a:r>
            <a:endParaRPr lang="en-US" dirty="0"/>
          </a:p>
        </p:txBody>
      </p:sp>
      <p:sp>
        <p:nvSpPr>
          <p:cNvPr id="8" name="Text Placeholder 7"/>
          <p:cNvSpPr>
            <a:spLocks noGrp="1"/>
          </p:cNvSpPr>
          <p:nvPr>
            <p:ph type="body" sz="quarter" idx="12"/>
          </p:nvPr>
        </p:nvSpPr>
        <p:spPr/>
        <p:txBody>
          <a:bodyPr/>
          <a:lstStyle/>
          <a:p>
            <a:r>
              <a:rPr lang="en-US" dirty="0" smtClean="0"/>
              <a:t>Principal Consultant, CEB is now Gartner</a:t>
            </a:r>
            <a:endParaRPr lang="en-US" dirty="0"/>
          </a:p>
        </p:txBody>
      </p:sp>
      <p:sp>
        <p:nvSpPr>
          <p:cNvPr id="9" name="Text Placeholder 8"/>
          <p:cNvSpPr>
            <a:spLocks noGrp="1"/>
          </p:cNvSpPr>
          <p:nvPr>
            <p:ph type="body" sz="quarter" idx="13"/>
          </p:nvPr>
        </p:nvSpPr>
        <p:spPr/>
        <p:txBody>
          <a:bodyPr/>
          <a:lstStyle/>
          <a:p>
            <a:r>
              <a:rPr lang="en-US" dirty="0" smtClean="0"/>
              <a:t>864-527-5956</a:t>
            </a:r>
            <a:endParaRPr lang="en-US" dirty="0"/>
          </a:p>
        </p:txBody>
      </p:sp>
      <p:sp>
        <p:nvSpPr>
          <p:cNvPr id="10" name="Text Placeholder 9"/>
          <p:cNvSpPr>
            <a:spLocks noGrp="1"/>
          </p:cNvSpPr>
          <p:nvPr>
            <p:ph type="body" sz="quarter" idx="14"/>
          </p:nvPr>
        </p:nvSpPr>
        <p:spPr/>
        <p:txBody>
          <a:bodyPr/>
          <a:lstStyle/>
          <a:p>
            <a:r>
              <a:rPr lang="en-US" dirty="0" smtClean="0"/>
              <a:t>ntippins@cebglobal.com</a:t>
            </a:r>
            <a:endParaRPr lang="en-US" dirty="0"/>
          </a:p>
        </p:txBody>
      </p:sp>
    </p:spTree>
    <p:extLst>
      <p:ext uri="{BB962C8B-B14F-4D97-AF65-F5344CB8AC3E}">
        <p14:creationId xmlns:p14="http://schemas.microsoft.com/office/powerpoint/2010/main" val="3641370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Problem</a:t>
            </a:r>
          </a:p>
          <a:p>
            <a:pPr lvl="1"/>
            <a:r>
              <a:rPr lang="en-US" dirty="0" smtClean="0"/>
              <a:t>There is no credible research supporting the test.</a:t>
            </a:r>
          </a:p>
          <a:p>
            <a:pPr lvl="2"/>
            <a:r>
              <a:rPr lang="en-US" dirty="0" smtClean="0"/>
              <a:t>No job analysis</a:t>
            </a:r>
          </a:p>
          <a:p>
            <a:pPr lvl="2"/>
            <a:r>
              <a:rPr lang="en-US" dirty="0" smtClean="0"/>
              <a:t>No validation research</a:t>
            </a:r>
          </a:p>
          <a:p>
            <a:pPr lvl="1"/>
            <a:r>
              <a:rPr lang="en-US" dirty="0" smtClean="0"/>
              <a:t>There is no documentation of a job analysis or a validation study that was done.</a:t>
            </a:r>
          </a:p>
          <a:p>
            <a:pPr lvl="1"/>
            <a:r>
              <a:rPr lang="en-US" dirty="0" smtClean="0"/>
              <a:t>The research or documentation that is available is lacking.</a:t>
            </a:r>
          </a:p>
          <a:p>
            <a:pPr lvl="2"/>
            <a:r>
              <a:rPr lang="en-US" dirty="0" smtClean="0"/>
              <a:t>Out-of-date job analysis or validation research</a:t>
            </a:r>
          </a:p>
          <a:p>
            <a:pPr lvl="2"/>
            <a:r>
              <a:rPr lang="en-US" dirty="0" smtClean="0"/>
              <a:t>Poor documentation</a:t>
            </a:r>
            <a:endParaRPr lang="en-US" dirty="0"/>
          </a:p>
          <a:p>
            <a:pPr lvl="3"/>
            <a:r>
              <a:rPr lang="en-US" dirty="0"/>
              <a:t>No technical report, but other forms of documentation, e.g., PowerPoint presentations, memos, etc. exist</a:t>
            </a:r>
          </a:p>
          <a:p>
            <a:pPr lvl="3"/>
            <a:r>
              <a:rPr lang="en-US" dirty="0"/>
              <a:t> Incomplete technical report</a:t>
            </a:r>
          </a:p>
          <a:p>
            <a:pPr lvl="1"/>
            <a:endParaRPr lang="en-US" dirty="0" smtClean="0"/>
          </a:p>
        </p:txBody>
      </p:sp>
      <p:sp>
        <p:nvSpPr>
          <p:cNvPr id="3" name="Title 2"/>
          <p:cNvSpPr>
            <a:spLocks noGrp="1"/>
          </p:cNvSpPr>
          <p:nvPr>
            <p:ph type="title"/>
          </p:nvPr>
        </p:nvSpPr>
        <p:spPr/>
        <p:txBody>
          <a:bodyPr/>
          <a:lstStyle/>
          <a:p>
            <a:r>
              <a:rPr lang="en-US" dirty="0" smtClean="0"/>
              <a:t>No Documentation of Credible Research</a:t>
            </a:r>
            <a:endParaRPr lang="en-US" dirty="0"/>
          </a:p>
        </p:txBody>
      </p:sp>
    </p:spTree>
    <p:extLst>
      <p:ext uri="{BB962C8B-B14F-4D97-AF65-F5344CB8AC3E}">
        <p14:creationId xmlns:p14="http://schemas.microsoft.com/office/powerpoint/2010/main" val="2424759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Open </a:t>
            </a:r>
            <a:r>
              <a:rPr lang="en-US" dirty="0"/>
              <a:t>questions</a:t>
            </a:r>
          </a:p>
          <a:p>
            <a:pPr lvl="1"/>
            <a:r>
              <a:rPr lang="en-US" dirty="0"/>
              <a:t>How old can a research study be and still be considered useful in supporting the test?</a:t>
            </a:r>
          </a:p>
          <a:p>
            <a:pPr lvl="1"/>
            <a:r>
              <a:rPr lang="en-US" dirty="0"/>
              <a:t>Does a significant criterion-related </a:t>
            </a:r>
            <a:r>
              <a:rPr lang="en-US" dirty="0" smtClean="0"/>
              <a:t>validity </a:t>
            </a:r>
            <a:r>
              <a:rPr lang="en-US" dirty="0"/>
              <a:t>eliminate the need for a job analysis?</a:t>
            </a:r>
          </a:p>
          <a:p>
            <a:pPr lvl="1"/>
            <a:r>
              <a:rPr lang="en-US" dirty="0"/>
              <a:t>Are there legitimate exceptions to requiring a job analysis (e.g., </a:t>
            </a:r>
            <a:r>
              <a:rPr lang="en-US" dirty="0" smtClean="0"/>
              <a:t>study of integrity</a:t>
            </a:r>
            <a:r>
              <a:rPr lang="en-US" dirty="0"/>
              <a:t>, tenure, absenteeism, turnover</a:t>
            </a:r>
            <a:r>
              <a:rPr lang="en-US" dirty="0" smtClean="0"/>
              <a:t>)?</a:t>
            </a:r>
          </a:p>
          <a:p>
            <a:pPr lvl="1"/>
            <a:r>
              <a:rPr lang="en-US" dirty="0" smtClean="0"/>
              <a:t>Can an organization’s competency model substitute for a job analysis in employee selection?</a:t>
            </a:r>
            <a:endParaRPr lang="en-US" dirty="0"/>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smtClean="0"/>
              <a:t>No Documentation of Credible Research</a:t>
            </a:r>
            <a:endParaRPr lang="en-US" dirty="0"/>
          </a:p>
        </p:txBody>
      </p:sp>
    </p:spTree>
    <p:extLst>
      <p:ext uri="{BB962C8B-B14F-4D97-AF65-F5344CB8AC3E}">
        <p14:creationId xmlns:p14="http://schemas.microsoft.com/office/powerpoint/2010/main" val="3657617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Thoughts</a:t>
            </a:r>
          </a:p>
          <a:p>
            <a:pPr lvl="1"/>
            <a:r>
              <a:rPr lang="en-US" dirty="0"/>
              <a:t>There is </a:t>
            </a:r>
            <a:r>
              <a:rPr lang="en-US" dirty="0" smtClean="0"/>
              <a:t>little guidance </a:t>
            </a:r>
            <a:r>
              <a:rPr lang="en-US" dirty="0"/>
              <a:t>on what is too old</a:t>
            </a:r>
            <a:r>
              <a:rPr lang="en-US" dirty="0" smtClean="0"/>
              <a:t>.</a:t>
            </a:r>
          </a:p>
          <a:p>
            <a:pPr lvl="2"/>
            <a:r>
              <a:rPr lang="en-US" dirty="0" smtClean="0"/>
              <a:t>The answer is clearly, “</a:t>
            </a:r>
            <a:r>
              <a:rPr lang="en-US" dirty="0"/>
              <a:t>I</a:t>
            </a:r>
            <a:r>
              <a:rPr lang="en-US" dirty="0" smtClean="0"/>
              <a:t>t depends.”</a:t>
            </a:r>
            <a:endParaRPr lang="en-US" dirty="0"/>
          </a:p>
          <a:p>
            <a:pPr lvl="1"/>
            <a:r>
              <a:rPr lang="en-US" dirty="0" smtClean="0"/>
              <a:t>The circumstances may determine how problematic “old” research is.  </a:t>
            </a:r>
          </a:p>
          <a:p>
            <a:pPr lvl="2"/>
            <a:r>
              <a:rPr lang="en-US" dirty="0" smtClean="0"/>
              <a:t>Are there changes in the circumstances?</a:t>
            </a:r>
            <a:endParaRPr lang="en-US" dirty="0"/>
          </a:p>
          <a:p>
            <a:pPr lvl="3"/>
            <a:r>
              <a:rPr lang="en-US" dirty="0" smtClean="0"/>
              <a:t>Has </a:t>
            </a:r>
            <a:r>
              <a:rPr lang="en-US" dirty="0"/>
              <a:t>the job changed?</a:t>
            </a:r>
          </a:p>
          <a:p>
            <a:pPr lvl="3"/>
            <a:r>
              <a:rPr lang="en-US" dirty="0"/>
              <a:t>Have the standards for job performance changed?</a:t>
            </a:r>
          </a:p>
          <a:p>
            <a:pPr lvl="3"/>
            <a:r>
              <a:rPr lang="en-US" dirty="0"/>
              <a:t>Has the applicant pool changed?</a:t>
            </a:r>
          </a:p>
          <a:p>
            <a:pPr lvl="2"/>
            <a:r>
              <a:rPr lang="en-US" dirty="0"/>
              <a:t>Is there a possibility that the test has been compromised in some way?</a:t>
            </a:r>
          </a:p>
          <a:p>
            <a:pPr lvl="1"/>
            <a:r>
              <a:rPr lang="en-US" dirty="0" smtClean="0"/>
              <a:t>There seems to be little argument that integrity and attendance are reasonable expectations of employees, which argues against the requirement of using a job analysis to establish the importance of such personal characteristics/activities.  </a:t>
            </a:r>
          </a:p>
          <a:p>
            <a:pPr lvl="2"/>
            <a:r>
              <a:rPr lang="en-US" dirty="0" smtClean="0"/>
              <a:t>There is of course the issue of how well tests measure these constructs.</a:t>
            </a:r>
          </a:p>
          <a:p>
            <a:pPr lvl="1"/>
            <a:r>
              <a:rPr lang="en-US" dirty="0" smtClean="0"/>
              <a:t>O</a:t>
            </a:r>
          </a:p>
        </p:txBody>
      </p:sp>
      <p:sp>
        <p:nvSpPr>
          <p:cNvPr id="3" name="Title 2"/>
          <p:cNvSpPr>
            <a:spLocks noGrp="1"/>
          </p:cNvSpPr>
          <p:nvPr>
            <p:ph type="title"/>
          </p:nvPr>
        </p:nvSpPr>
        <p:spPr/>
        <p:txBody>
          <a:bodyPr/>
          <a:lstStyle/>
          <a:p>
            <a:r>
              <a:rPr lang="en-US" dirty="0"/>
              <a:t>No Documentation of Credible Research</a:t>
            </a:r>
          </a:p>
        </p:txBody>
      </p:sp>
    </p:spTree>
    <p:extLst>
      <p:ext uri="{BB962C8B-B14F-4D97-AF65-F5344CB8AC3E}">
        <p14:creationId xmlns:p14="http://schemas.microsoft.com/office/powerpoint/2010/main" val="4256190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Thoughts</a:t>
            </a:r>
          </a:p>
          <a:p>
            <a:pPr lvl="1"/>
            <a:r>
              <a:rPr lang="en-US" dirty="0" smtClean="0"/>
              <a:t>The value of a competency model depends on several things:</a:t>
            </a:r>
            <a:endParaRPr lang="en-US" dirty="0"/>
          </a:p>
          <a:p>
            <a:pPr lvl="2"/>
            <a:r>
              <a:rPr lang="en-US" dirty="0" smtClean="0"/>
              <a:t>The process used to develop the competency model </a:t>
            </a:r>
          </a:p>
          <a:p>
            <a:pPr lvl="2"/>
            <a:r>
              <a:rPr lang="en-US" dirty="0" smtClean="0"/>
              <a:t>The type of assessment that is derived from  the competency model</a:t>
            </a:r>
          </a:p>
          <a:p>
            <a:pPr lvl="3"/>
            <a:r>
              <a:rPr lang="en-US" dirty="0" smtClean="0"/>
              <a:t>Assessments </a:t>
            </a:r>
            <a:r>
              <a:rPr lang="en-US" dirty="0"/>
              <a:t>that measure a competency may be more easily justified with a competency model.</a:t>
            </a:r>
          </a:p>
          <a:p>
            <a:pPr lvl="4"/>
            <a:r>
              <a:rPr lang="en-US" dirty="0"/>
              <a:t>Example: building talent vs. agreeableness and extroversion</a:t>
            </a:r>
          </a:p>
          <a:p>
            <a:pPr lvl="1"/>
            <a:r>
              <a:rPr lang="en-US" dirty="0" smtClean="0"/>
              <a:t>A criterion-related validity study without a job analysis can present some challenges even when there is a strong predictor-criterion relationship.  </a:t>
            </a:r>
          </a:p>
          <a:p>
            <a:pPr lvl="2"/>
            <a:r>
              <a:rPr lang="en-US" dirty="0" smtClean="0"/>
              <a:t>How do you demonstrate the job relevancy of the predictors?</a:t>
            </a:r>
          </a:p>
          <a:p>
            <a:pPr lvl="3"/>
            <a:r>
              <a:rPr lang="en-US" dirty="0" smtClean="0"/>
              <a:t>This is particularly an issue with Big Data applications.</a:t>
            </a:r>
          </a:p>
          <a:p>
            <a:pPr lvl="2"/>
            <a:r>
              <a:rPr lang="en-US" dirty="0" smtClean="0"/>
              <a:t>How do you demonstrate the relevancy of the criterion measure?</a:t>
            </a:r>
          </a:p>
        </p:txBody>
      </p:sp>
      <p:sp>
        <p:nvSpPr>
          <p:cNvPr id="3" name="Title 2"/>
          <p:cNvSpPr>
            <a:spLocks noGrp="1"/>
          </p:cNvSpPr>
          <p:nvPr>
            <p:ph type="title"/>
          </p:nvPr>
        </p:nvSpPr>
        <p:spPr/>
        <p:txBody>
          <a:bodyPr/>
          <a:lstStyle/>
          <a:p>
            <a:r>
              <a:rPr lang="en-US" dirty="0"/>
              <a:t>No Documentation of Credible Research</a:t>
            </a:r>
          </a:p>
        </p:txBody>
      </p:sp>
    </p:spTree>
    <p:extLst>
      <p:ext uri="{BB962C8B-B14F-4D97-AF65-F5344CB8AC3E}">
        <p14:creationId xmlns:p14="http://schemas.microsoft.com/office/powerpoint/2010/main" val="4156621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lvl="1"/>
            <a:r>
              <a:rPr lang="en-US" dirty="0" smtClean="0"/>
              <a:t>Some </a:t>
            </a:r>
            <a:r>
              <a:rPr lang="en-US" dirty="0"/>
              <a:t>deficiencies </a:t>
            </a:r>
            <a:r>
              <a:rPr lang="en-US" dirty="0" smtClean="0"/>
              <a:t>in documentation seem </a:t>
            </a:r>
            <a:r>
              <a:rPr lang="en-US" dirty="0"/>
              <a:t>more important than others.</a:t>
            </a:r>
          </a:p>
          <a:p>
            <a:pPr lvl="3"/>
            <a:r>
              <a:rPr lang="en-US" dirty="0" smtClean="0"/>
              <a:t>Omission of the  statistical relationship between predictor and criterion in a criterion-related validity study</a:t>
            </a:r>
          </a:p>
          <a:p>
            <a:pPr lvl="3"/>
            <a:r>
              <a:rPr lang="en-US" dirty="0" smtClean="0"/>
              <a:t>Reporting of corrected validity coefficients only</a:t>
            </a:r>
          </a:p>
          <a:p>
            <a:pPr lvl="3"/>
            <a:r>
              <a:rPr lang="en-US" dirty="0" smtClean="0"/>
              <a:t>Omission of DOT(O*NET)  titles</a:t>
            </a:r>
          </a:p>
          <a:p>
            <a:pPr lvl="1"/>
            <a:r>
              <a:rPr lang="en-US" dirty="0" smtClean="0"/>
              <a:t>Documentation in forms other than a written technical report tend to be incomplete.</a:t>
            </a:r>
          </a:p>
          <a:p>
            <a:pPr lvl="2"/>
            <a:r>
              <a:rPr lang="en-US" dirty="0" smtClean="0"/>
              <a:t>At worst, there are multiple versions with contradictory information.</a:t>
            </a:r>
          </a:p>
        </p:txBody>
      </p:sp>
      <p:sp>
        <p:nvSpPr>
          <p:cNvPr id="3" name="Title 2"/>
          <p:cNvSpPr>
            <a:spLocks noGrp="1"/>
          </p:cNvSpPr>
          <p:nvPr>
            <p:ph type="title"/>
          </p:nvPr>
        </p:nvSpPr>
        <p:spPr/>
        <p:txBody>
          <a:bodyPr/>
          <a:lstStyle/>
          <a:p>
            <a:r>
              <a:rPr lang="en-US" dirty="0"/>
              <a:t>No Documentation of Credible Research</a:t>
            </a:r>
          </a:p>
        </p:txBody>
      </p:sp>
    </p:spTree>
    <p:extLst>
      <p:ext uri="{BB962C8B-B14F-4D97-AF65-F5344CB8AC3E}">
        <p14:creationId xmlns:p14="http://schemas.microsoft.com/office/powerpoint/2010/main" val="169239131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EB Corporate PPT Template">
  <a:themeElements>
    <a:clrScheme name="CEB 2014 VID">
      <a:dk1>
        <a:srgbClr val="000000"/>
      </a:dk1>
      <a:lt1>
        <a:srgbClr val="FFFFFF"/>
      </a:lt1>
      <a:dk2>
        <a:srgbClr val="585250"/>
      </a:dk2>
      <a:lt2>
        <a:srgbClr val="E4DFDA"/>
      </a:lt2>
      <a:accent1>
        <a:srgbClr val="00AEEF"/>
      </a:accent1>
      <a:accent2>
        <a:srgbClr val="F4B213"/>
      </a:accent2>
      <a:accent3>
        <a:srgbClr val="9CC84B"/>
      </a:accent3>
      <a:accent4>
        <a:srgbClr val="2BC4B6"/>
      </a:accent4>
      <a:accent5>
        <a:srgbClr val="8D64AA"/>
      </a:accent5>
      <a:accent6>
        <a:srgbClr val="0A3F6B"/>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27"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txDef>
      <a:spPr bwMode="auto">
        <a:noFill/>
        <a:ln w="9525">
          <a:noFill/>
          <a:miter lim="800000"/>
          <a:headEnd/>
          <a:tailEnd/>
        </a:ln>
        <a:effectLst/>
      </a:spPr>
      <a:bodyPr vert="horz" wrap="square" lIns="0" tIns="0" rIns="0" bIns="0" numCol="1" rtlCol="0" anchor="t" anchorCtr="0" compatLnSpc="1">
        <a:prstTxWarp prst="textNoShape">
          <a:avLst/>
        </a:prstTxWarp>
        <a:spAutoFit/>
      </a:bodyPr>
      <a:lstStyle>
        <a:defPPr algn="l">
          <a:defRPr dirty="0" err="1" smtClean="0"/>
        </a:defPPr>
      </a:lstStyle>
    </a:txDef>
  </a:objectDefaults>
  <a:extraClrSchemeLst>
    <a:extraClrScheme>
      <a:clrScheme name="Office Theme 1">
        <a:dk1>
          <a:srgbClr val="262626"/>
        </a:dk1>
        <a:lt1>
          <a:srgbClr val="FFFFFF"/>
        </a:lt1>
        <a:dk2>
          <a:srgbClr val="4A1863"/>
        </a:dk2>
        <a:lt2>
          <a:srgbClr val="E6007E"/>
        </a:lt2>
        <a:accent1>
          <a:srgbClr val="F07F13"/>
        </a:accent1>
        <a:accent2>
          <a:srgbClr val="A6A3D1"/>
        </a:accent2>
        <a:accent3>
          <a:srgbClr val="FFFFFF"/>
        </a:accent3>
        <a:accent4>
          <a:srgbClr val="1F1F1F"/>
        </a:accent4>
        <a:accent5>
          <a:srgbClr val="F6C0AA"/>
        </a:accent5>
        <a:accent6>
          <a:srgbClr val="9693BD"/>
        </a:accent6>
        <a:hlink>
          <a:srgbClr val="00ACC9"/>
        </a:hlink>
        <a:folHlink>
          <a:srgbClr val="D5DBA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Template_x0020_Description xmlns="635d4744-21ad-4563-a7e7-f0c91c960f06">Global settings</Template_x0020_Descrip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E5A4E4170FFB440A2F8E946707663A6" ma:contentTypeVersion="2" ma:contentTypeDescription="Create a new document." ma:contentTypeScope="" ma:versionID="644767b911582c6653f2c0a86d950b29">
  <xsd:schema xmlns:xsd="http://www.w3.org/2001/XMLSchema" xmlns:xs="http://www.w3.org/2001/XMLSchema" xmlns:p="http://schemas.microsoft.com/office/2006/metadata/properties" xmlns:ns2="http://schemas.microsoft.com/sharepoint/v4" xmlns:ns3="635d4744-21ad-4563-a7e7-f0c91c960f06" targetNamespace="http://schemas.microsoft.com/office/2006/metadata/properties" ma:root="true" ma:fieldsID="c7a38e05b39ebf3af682401635b07ee5" ns2:_="" ns3:_="">
    <xsd:import namespace="http://schemas.microsoft.com/sharepoint/v4"/>
    <xsd:import namespace="635d4744-21ad-4563-a7e7-f0c91c960f06"/>
    <xsd:element name="properties">
      <xsd:complexType>
        <xsd:sequence>
          <xsd:element name="documentManagement">
            <xsd:complexType>
              <xsd:all>
                <xsd:element ref="ns2:IconOverlay" minOccurs="0"/>
                <xsd:element ref="ns3:Template_x0020_Descrip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8"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5d4744-21ad-4563-a7e7-f0c91c960f06" elementFormDefault="qualified">
    <xsd:import namespace="http://schemas.microsoft.com/office/2006/documentManagement/types"/>
    <xsd:import namespace="http://schemas.microsoft.com/office/infopath/2007/PartnerControls"/>
    <xsd:element name="Template_x0020_Description" ma:index="9" nillable="true" ma:displayName="Template Description" ma:internalName="Template_x0020_Description">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ED1EA56-D53F-4268-99CA-86FA40E3274A}">
  <ds:schemaRefs>
    <ds:schemaRef ds:uri="http://schemas.microsoft.com/sharepoint/v3/contenttype/forms"/>
  </ds:schemaRefs>
</ds:datastoreItem>
</file>

<file path=customXml/itemProps2.xml><?xml version="1.0" encoding="utf-8"?>
<ds:datastoreItem xmlns:ds="http://schemas.openxmlformats.org/officeDocument/2006/customXml" ds:itemID="{8E2BB140-B780-44C0-A8AF-0E7CA335375C}">
  <ds:schemaRefs>
    <ds:schemaRef ds:uri="http://purl.org/dc/elements/1.1/"/>
    <ds:schemaRef ds:uri="http://www.w3.org/XML/1998/namespace"/>
    <ds:schemaRef ds:uri="http://purl.org/dc/dcmitype/"/>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635d4744-21ad-4563-a7e7-f0c91c960f06"/>
    <ds:schemaRef ds:uri="http://schemas.microsoft.com/sharepoint/v4"/>
    <ds:schemaRef ds:uri="http://schemas.microsoft.com/office/2006/metadata/properties"/>
  </ds:schemaRefs>
</ds:datastoreItem>
</file>

<file path=customXml/itemProps3.xml><?xml version="1.0" encoding="utf-8"?>
<ds:datastoreItem xmlns:ds="http://schemas.openxmlformats.org/officeDocument/2006/customXml" ds:itemID="{1431F021-CAE7-4146-90BA-C2F1D5E2DB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4"/>
    <ds:schemaRef ds:uri="635d4744-21ad-4563-a7e7-f0c91c960f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2435</TotalTime>
  <Words>3870</Words>
  <Application>Microsoft Office PowerPoint</Application>
  <PresentationFormat>On-screen Show (4:3)</PresentationFormat>
  <Paragraphs>411</Paragraphs>
  <Slides>46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ＭＳ Ｐゴシック</vt:lpstr>
      <vt:lpstr>Arial</vt:lpstr>
      <vt:lpstr>Georgia</vt:lpstr>
      <vt:lpstr>Lucida Grande</vt:lpstr>
      <vt:lpstr>Wingdings</vt:lpstr>
      <vt:lpstr>CEB Corporate PPT Template</vt:lpstr>
      <vt:lpstr>PowerPoint Presentation</vt:lpstr>
      <vt:lpstr>Goal:</vt:lpstr>
      <vt:lpstr>Caveats</vt:lpstr>
      <vt:lpstr>PowerPoint Presentation</vt:lpstr>
      <vt:lpstr>No Documentation of Credible Research</vt:lpstr>
      <vt:lpstr>No Documentation of Credible Research</vt:lpstr>
      <vt:lpstr>No Documentation of Credible Research</vt:lpstr>
      <vt:lpstr>No Documentation of Credible Research</vt:lpstr>
      <vt:lpstr>No Documentation of Credible Research</vt:lpstr>
      <vt:lpstr>No Documentation of Credible Research</vt:lpstr>
      <vt:lpstr>Questions on Standards</vt:lpstr>
      <vt:lpstr>Questions on Standards</vt:lpstr>
      <vt:lpstr>PowerPoint Presentation</vt:lpstr>
      <vt:lpstr>Combining Jobs</vt:lpstr>
      <vt:lpstr>Combining Jobs</vt:lpstr>
      <vt:lpstr>Inadequate Number of SMEs</vt:lpstr>
      <vt:lpstr>Inadequate Number of SMEs</vt:lpstr>
      <vt:lpstr>Inadequate SMEs/Use of Job Analysts</vt:lpstr>
      <vt:lpstr>Inadequate SMEs/Use of Job Analysts</vt:lpstr>
      <vt:lpstr>Inadequate SMEs/Use of Job Analysts</vt:lpstr>
      <vt:lpstr>Inadequate SMEs/Use of Job Analysts</vt:lpstr>
      <vt:lpstr>PowerPoint Presentation</vt:lpstr>
      <vt:lpstr>Predictors That Are Not Obviously Related to Critical KSAOs </vt:lpstr>
      <vt:lpstr>Predictors That Are Not Obviously Related to Critical KSAOs </vt:lpstr>
      <vt:lpstr>Insufficient Number of Predictors</vt:lpstr>
      <vt:lpstr>Insufficient Number of Predictors</vt:lpstr>
      <vt:lpstr>Insufficient Number of Predictors</vt:lpstr>
      <vt:lpstr>Alternative Selection Procedures</vt:lpstr>
      <vt:lpstr>Alternative Selection Procedures</vt:lpstr>
      <vt:lpstr>Alternative Selection Procedures</vt:lpstr>
      <vt:lpstr>Alternative Selection Procedures</vt:lpstr>
      <vt:lpstr>Changes in the Test</vt:lpstr>
      <vt:lpstr>PowerPoint Presentation</vt:lpstr>
      <vt:lpstr>Non-Significant Results</vt:lpstr>
      <vt:lpstr>Non-Significant Results</vt:lpstr>
      <vt:lpstr>Non-Significant Results</vt:lpstr>
      <vt:lpstr>No Cross-Validation</vt:lpstr>
      <vt:lpstr>Cutoff Scores</vt:lpstr>
      <vt:lpstr>Transportability</vt:lpstr>
      <vt:lpstr>Transportability</vt:lpstr>
      <vt:lpstr>Differences in Applicant Pools When Transportability Is Used</vt:lpstr>
      <vt:lpstr>Differences in Applicant Pools When Transportability Is Used</vt:lpstr>
      <vt:lpstr>Content-Oriented Validity Approaches Used for  Measures of Traits and Constructs</vt:lpstr>
      <vt:lpstr>Content-Oriented Validity Approaches Used for  Measures of Traits and Constructs</vt:lpstr>
      <vt:lpstr>verb. sap.</vt:lpstr>
      <vt:lpstr>PowerPoint Presentation</vt:lpstr>
    </vt:vector>
  </TitlesOfParts>
  <Company>CEB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Tippins, Nancy</dc:creator>
  <cp:lastModifiedBy>Ben Porr</cp:lastModifiedBy>
  <cp:revision>171</cp:revision>
  <cp:lastPrinted>2013-09-12T16:31:17Z</cp:lastPrinted>
  <dcterms:created xsi:type="dcterms:W3CDTF">2017-06-20T12:43:56Z</dcterms:created>
  <dcterms:modified xsi:type="dcterms:W3CDTF">2017-09-19T18:42:55Z</dcterms:modified>
  <cp:contentStatus>Published</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0x010100DE5A4E4170FFB440A2F8E946707663A6</vt:lpwstr>
  </property>
  <property fmtid="{D5CDD505-2E9C-101B-9397-08002B2CF9AE}" pid="3" name="_dlc_DocIdItemGuid">
    <vt:lpwstr>b0995fae-f595-4fc1-8d52-01c53cdc800a</vt:lpwstr>
  </property>
</Properties>
</file>